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8" r:id="rId5"/>
    <p:sldId id="338" r:id="rId6"/>
    <p:sldId id="347" r:id="rId7"/>
    <p:sldId id="348" r:id="rId8"/>
    <p:sldId id="349" r:id="rId9"/>
    <p:sldId id="291" r:id="rId10"/>
    <p:sldId id="340" r:id="rId11"/>
    <p:sldId id="355" r:id="rId12"/>
    <p:sldId id="341" r:id="rId13"/>
    <p:sldId id="352" r:id="rId14"/>
    <p:sldId id="353" r:id="rId15"/>
    <p:sldId id="344" r:id="rId16"/>
    <p:sldId id="293" r:id="rId17"/>
    <p:sldId id="356" r:id="rId18"/>
    <p:sldId id="343" r:id="rId19"/>
    <p:sldId id="350" r:id="rId20"/>
    <p:sldId id="354" r:id="rId21"/>
    <p:sldId id="345" r:id="rId22"/>
    <p:sldId id="346" r:id="rId23"/>
    <p:sldId id="351" r:id="rId24"/>
    <p:sldId id="342" r:id="rId25"/>
    <p:sldId id="28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9E0"/>
    <a:srgbClr val="FF6969"/>
    <a:srgbClr val="151515"/>
    <a:srgbClr val="80F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8E6464-DF7B-43BA-B7A5-559E2DA1CA8B}" v="1567" dt="2024-10-03T06:44:18.5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liss, Jessica A" userId="1fc8d4bf-231c-4ebd-a194-2e9b38ad1dc0" providerId="ADAL" clId="{581414CA-6B97-B045-BD34-E51BDB0F346C}"/>
    <pc:docChg chg="custSel modMainMaster">
      <pc:chgData name="Corliss, Jessica A" userId="1fc8d4bf-231c-4ebd-a194-2e9b38ad1dc0" providerId="ADAL" clId="{581414CA-6B97-B045-BD34-E51BDB0F346C}" dt="2022-01-06T15:02:09.631" v="15" actId="6014"/>
      <pc:docMkLst>
        <pc:docMk/>
      </pc:docMkLst>
      <pc:sldMasterChg chg="modSldLayout">
        <pc:chgData name="Corliss, Jessica A" userId="1fc8d4bf-231c-4ebd-a194-2e9b38ad1dc0" providerId="ADAL" clId="{581414CA-6B97-B045-BD34-E51BDB0F346C}" dt="2022-01-06T15:02:09.631" v="15" actId="6014"/>
        <pc:sldMasterMkLst>
          <pc:docMk/>
          <pc:sldMasterMk cId="2970061491" sldId="2147483648"/>
        </pc:sldMasterMkLst>
        <pc:sldLayoutChg chg="mod">
          <pc:chgData name="Corliss, Jessica A" userId="1fc8d4bf-231c-4ebd-a194-2e9b38ad1dc0" providerId="ADAL" clId="{581414CA-6B97-B045-BD34-E51BDB0F346C}" dt="2022-01-06T15:00:26.158" v="1" actId="6014"/>
          <pc:sldLayoutMkLst>
            <pc:docMk/>
            <pc:sldMasterMk cId="2970061491" sldId="2147483648"/>
            <pc:sldLayoutMk cId="2851774748" sldId="2147483667"/>
          </pc:sldLayoutMkLst>
        </pc:sldLayoutChg>
        <pc:sldLayoutChg chg="mod">
          <pc:chgData name="Corliss, Jessica A" userId="1fc8d4bf-231c-4ebd-a194-2e9b38ad1dc0" providerId="ADAL" clId="{581414CA-6B97-B045-BD34-E51BDB0F346C}" dt="2022-01-06T15:00:32.620" v="2" actId="6014"/>
          <pc:sldLayoutMkLst>
            <pc:docMk/>
            <pc:sldMasterMk cId="2970061491" sldId="2147483648"/>
            <pc:sldLayoutMk cId="1772614730" sldId="2147483668"/>
          </pc:sldLayoutMkLst>
        </pc:sldLayoutChg>
        <pc:sldLayoutChg chg="mod">
          <pc:chgData name="Corliss, Jessica A" userId="1fc8d4bf-231c-4ebd-a194-2e9b38ad1dc0" providerId="ADAL" clId="{581414CA-6B97-B045-BD34-E51BDB0F346C}" dt="2022-01-06T15:01:23.563" v="8" actId="6014"/>
          <pc:sldLayoutMkLst>
            <pc:docMk/>
            <pc:sldMasterMk cId="2970061491" sldId="2147483648"/>
            <pc:sldLayoutMk cId="733951917" sldId="2147483669"/>
          </pc:sldLayoutMkLst>
        </pc:sldLayoutChg>
        <pc:sldLayoutChg chg="mod">
          <pc:chgData name="Corliss, Jessica A" userId="1fc8d4bf-231c-4ebd-a194-2e9b38ad1dc0" providerId="ADAL" clId="{581414CA-6B97-B045-BD34-E51BDB0F346C}" dt="2022-01-06T15:00:19.029" v="0" actId="6014"/>
          <pc:sldLayoutMkLst>
            <pc:docMk/>
            <pc:sldMasterMk cId="2970061491" sldId="2147483648"/>
            <pc:sldLayoutMk cId="2899422758" sldId="2147483670"/>
          </pc:sldLayoutMkLst>
        </pc:sldLayoutChg>
        <pc:sldLayoutChg chg="mod">
          <pc:chgData name="Corliss, Jessica A" userId="1fc8d4bf-231c-4ebd-a194-2e9b38ad1dc0" providerId="ADAL" clId="{581414CA-6B97-B045-BD34-E51BDB0F346C}" dt="2022-01-06T15:01:29.031" v="9" actId="6014"/>
          <pc:sldLayoutMkLst>
            <pc:docMk/>
            <pc:sldMasterMk cId="2970061491" sldId="2147483648"/>
            <pc:sldLayoutMk cId="1568389576" sldId="2147483671"/>
          </pc:sldLayoutMkLst>
        </pc:sldLayoutChg>
        <pc:sldLayoutChg chg="mod">
          <pc:chgData name="Corliss, Jessica A" userId="1fc8d4bf-231c-4ebd-a194-2e9b38ad1dc0" providerId="ADAL" clId="{581414CA-6B97-B045-BD34-E51BDB0F346C}" dt="2022-01-06T15:01:06.419" v="6" actId="6014"/>
          <pc:sldLayoutMkLst>
            <pc:docMk/>
            <pc:sldMasterMk cId="2970061491" sldId="2147483648"/>
            <pc:sldLayoutMk cId="748418329" sldId="2147483672"/>
          </pc:sldLayoutMkLst>
        </pc:sldLayoutChg>
        <pc:sldLayoutChg chg="mod">
          <pc:chgData name="Corliss, Jessica A" userId="1fc8d4bf-231c-4ebd-a194-2e9b38ad1dc0" providerId="ADAL" clId="{581414CA-6B97-B045-BD34-E51BDB0F346C}" dt="2022-01-06T15:00:41.508" v="3" actId="6014"/>
          <pc:sldLayoutMkLst>
            <pc:docMk/>
            <pc:sldMasterMk cId="2970061491" sldId="2147483648"/>
            <pc:sldLayoutMk cId="840878860" sldId="2147483675"/>
          </pc:sldLayoutMkLst>
        </pc:sldLayoutChg>
        <pc:sldLayoutChg chg="mod">
          <pc:chgData name="Corliss, Jessica A" userId="1fc8d4bf-231c-4ebd-a194-2e9b38ad1dc0" providerId="ADAL" clId="{581414CA-6B97-B045-BD34-E51BDB0F346C}" dt="2022-01-06T15:00:57.361" v="5" actId="6014"/>
          <pc:sldLayoutMkLst>
            <pc:docMk/>
            <pc:sldMasterMk cId="2970061491" sldId="2147483648"/>
            <pc:sldLayoutMk cId="868536204" sldId="2147483676"/>
          </pc:sldLayoutMkLst>
        </pc:sldLayoutChg>
        <pc:sldLayoutChg chg="mod">
          <pc:chgData name="Corliss, Jessica A" userId="1fc8d4bf-231c-4ebd-a194-2e9b38ad1dc0" providerId="ADAL" clId="{581414CA-6B97-B045-BD34-E51BDB0F346C}" dt="2022-01-06T15:00:50.659" v="4" actId="6014"/>
          <pc:sldLayoutMkLst>
            <pc:docMk/>
            <pc:sldMasterMk cId="2970061491" sldId="2147483648"/>
            <pc:sldLayoutMk cId="3435829950" sldId="2147483677"/>
          </pc:sldLayoutMkLst>
        </pc:sldLayoutChg>
        <pc:sldLayoutChg chg="mod">
          <pc:chgData name="Corliss, Jessica A" userId="1fc8d4bf-231c-4ebd-a194-2e9b38ad1dc0" providerId="ADAL" clId="{581414CA-6B97-B045-BD34-E51BDB0F346C}" dt="2022-01-06T15:01:36.857" v="10" actId="6014"/>
          <pc:sldLayoutMkLst>
            <pc:docMk/>
            <pc:sldMasterMk cId="2970061491" sldId="2147483648"/>
            <pc:sldLayoutMk cId="2664682089" sldId="2147483679"/>
          </pc:sldLayoutMkLst>
        </pc:sldLayoutChg>
        <pc:sldLayoutChg chg="mod">
          <pc:chgData name="Corliss, Jessica A" userId="1fc8d4bf-231c-4ebd-a194-2e9b38ad1dc0" providerId="ADAL" clId="{581414CA-6B97-B045-BD34-E51BDB0F346C}" dt="2022-01-06T15:01:42.459" v="11" actId="6014"/>
          <pc:sldLayoutMkLst>
            <pc:docMk/>
            <pc:sldMasterMk cId="2970061491" sldId="2147483648"/>
            <pc:sldLayoutMk cId="3170021997" sldId="2147483680"/>
          </pc:sldLayoutMkLst>
        </pc:sldLayoutChg>
        <pc:sldLayoutChg chg="delSp modSp mod">
          <pc:chgData name="Corliss, Jessica A" userId="1fc8d4bf-231c-4ebd-a194-2e9b38ad1dc0" providerId="ADAL" clId="{581414CA-6B97-B045-BD34-E51BDB0F346C}" dt="2022-01-06T15:02:09.631" v="15" actId="6014"/>
          <pc:sldLayoutMkLst>
            <pc:docMk/>
            <pc:sldMasterMk cId="2970061491" sldId="2147483648"/>
            <pc:sldLayoutMk cId="1974530698" sldId="2147483691"/>
          </pc:sldLayoutMkLst>
          <pc:spChg chg="del">
            <ac:chgData name="Corliss, Jessica A" userId="1fc8d4bf-231c-4ebd-a194-2e9b38ad1dc0" providerId="ADAL" clId="{581414CA-6B97-B045-BD34-E51BDB0F346C}" dt="2022-01-06T15:02:02.572" v="13" actId="478"/>
            <ac:spMkLst>
              <pc:docMk/>
              <pc:sldMasterMk cId="2970061491" sldId="2147483648"/>
              <pc:sldLayoutMk cId="1974530698" sldId="2147483691"/>
              <ac:spMk id="3" creationId="{CB993FB4-4336-2048-A6A4-FA306EBBE714}"/>
            </ac:spMkLst>
          </pc:spChg>
          <pc:picChg chg="mod">
            <ac:chgData name="Corliss, Jessica A" userId="1fc8d4bf-231c-4ebd-a194-2e9b38ad1dc0" providerId="ADAL" clId="{581414CA-6B97-B045-BD34-E51BDB0F346C}" dt="2022-01-06T15:02:03.967" v="14" actId="1076"/>
            <ac:picMkLst>
              <pc:docMk/>
              <pc:sldMasterMk cId="2970061491" sldId="2147483648"/>
              <pc:sldLayoutMk cId="1974530698" sldId="2147483691"/>
              <ac:picMk id="4" creationId="{D94B893B-3A5E-A84C-9A26-CCC1CC0A2366}"/>
            </ac:picMkLst>
          </pc:picChg>
        </pc:sldLayoutChg>
        <pc:sldLayoutChg chg="mod">
          <pc:chgData name="Corliss, Jessica A" userId="1fc8d4bf-231c-4ebd-a194-2e9b38ad1dc0" providerId="ADAL" clId="{581414CA-6B97-B045-BD34-E51BDB0F346C}" dt="2022-01-06T15:01:14.513" v="7" actId="6014"/>
          <pc:sldLayoutMkLst>
            <pc:docMk/>
            <pc:sldMasterMk cId="2970061491" sldId="2147483648"/>
            <pc:sldLayoutMk cId="1710712687" sldId="2147483692"/>
          </pc:sldLayoutMkLst>
        </pc:sldLayoutChg>
      </pc:sldMasterChg>
    </pc:docChg>
  </pc:docChgLst>
  <pc:docChgLst>
    <pc:chgData name="McLennan, Jodie" userId="84834f42-3436-46e2-bf96-b390f4e271f6" providerId="ADAL" clId="{8921E054-406F-40B0-9E88-C550E5384ECE}"/>
    <pc:docChg chg="custSel addSld delSld modSld sldOrd">
      <pc:chgData name="McLennan, Jodie" userId="84834f42-3436-46e2-bf96-b390f4e271f6" providerId="ADAL" clId="{8921E054-406F-40B0-9E88-C550E5384ECE}" dt="2024-09-23T01:41:27.095" v="644" actId="1076"/>
      <pc:docMkLst>
        <pc:docMk/>
      </pc:docMkLst>
      <pc:sldChg chg="addSp delSp modSp mod">
        <pc:chgData name="McLennan, Jodie" userId="84834f42-3436-46e2-bf96-b390f4e271f6" providerId="ADAL" clId="{8921E054-406F-40B0-9E88-C550E5384ECE}" dt="2024-09-22T22:22:29.633" v="211" actId="27636"/>
        <pc:sldMkLst>
          <pc:docMk/>
          <pc:sldMk cId="3892510878" sldId="258"/>
        </pc:sldMkLst>
        <pc:spChg chg="mod">
          <ac:chgData name="McLennan, Jodie" userId="84834f42-3436-46e2-bf96-b390f4e271f6" providerId="ADAL" clId="{8921E054-406F-40B0-9E88-C550E5384ECE}" dt="2024-09-22T22:21:36.180" v="137" actId="20577"/>
          <ac:spMkLst>
            <pc:docMk/>
            <pc:sldMk cId="3892510878" sldId="258"/>
            <ac:spMk id="2" creationId="{59480B23-7308-1745-A1A9-A5522BA49EE8}"/>
          </ac:spMkLst>
        </pc:spChg>
        <pc:spChg chg="mod">
          <ac:chgData name="McLennan, Jodie" userId="84834f42-3436-46e2-bf96-b390f4e271f6" providerId="ADAL" clId="{8921E054-406F-40B0-9E88-C550E5384ECE}" dt="2024-09-22T22:22:29.633" v="211" actId="27636"/>
          <ac:spMkLst>
            <pc:docMk/>
            <pc:sldMk cId="3892510878" sldId="258"/>
            <ac:spMk id="12" creationId="{ADA0161C-D166-6E4C-8069-E1FBFE0BE5F2}"/>
          </ac:spMkLst>
        </pc:spChg>
        <pc:spChg chg="mod">
          <ac:chgData name="McLennan, Jodie" userId="84834f42-3436-46e2-bf96-b390f4e271f6" providerId="ADAL" clId="{8921E054-406F-40B0-9E88-C550E5384ECE}" dt="2024-09-22T22:22:17.439" v="205" actId="20577"/>
          <ac:spMkLst>
            <pc:docMk/>
            <pc:sldMk cId="3892510878" sldId="258"/>
            <ac:spMk id="13" creationId="{6C5EE2B8-026E-D04B-8925-60FA6F76C380}"/>
          </ac:spMkLst>
        </pc:spChg>
        <pc:graphicFrameChg chg="add del mod">
          <ac:chgData name="McLennan, Jodie" userId="84834f42-3436-46e2-bf96-b390f4e271f6" providerId="ADAL" clId="{8921E054-406F-40B0-9E88-C550E5384ECE}" dt="2024-09-22T22:20:41.011" v="22" actId="478"/>
          <ac:graphicFrameMkLst>
            <pc:docMk/>
            <pc:sldMk cId="3892510878" sldId="258"/>
            <ac:graphicFrameMk id="3" creationId="{24A26A66-861C-55D3-06AA-B0B99F03D1BB}"/>
          </ac:graphicFrameMkLst>
        </pc:graphicFrameChg>
      </pc:sldChg>
      <pc:sldChg chg="del">
        <pc:chgData name="McLennan, Jodie" userId="84834f42-3436-46e2-bf96-b390f4e271f6" providerId="ADAL" clId="{8921E054-406F-40B0-9E88-C550E5384ECE}" dt="2024-09-22T22:23:28.396" v="219" actId="47"/>
        <pc:sldMkLst>
          <pc:docMk/>
          <pc:sldMk cId="2326767356" sldId="286"/>
        </pc:sldMkLst>
      </pc:sldChg>
      <pc:sldChg chg="modSp mod">
        <pc:chgData name="McLennan, Jodie" userId="84834f42-3436-46e2-bf96-b390f4e271f6" providerId="ADAL" clId="{8921E054-406F-40B0-9E88-C550E5384ECE}" dt="2024-09-22T22:30:12.097" v="621" actId="313"/>
        <pc:sldMkLst>
          <pc:docMk/>
          <pc:sldMk cId="2147875841" sldId="289"/>
        </pc:sldMkLst>
        <pc:spChg chg="mod">
          <ac:chgData name="McLennan, Jodie" userId="84834f42-3436-46e2-bf96-b390f4e271f6" providerId="ADAL" clId="{8921E054-406F-40B0-9E88-C550E5384ECE}" dt="2024-09-22T22:27:06.395" v="294" actId="20577"/>
          <ac:spMkLst>
            <pc:docMk/>
            <pc:sldMk cId="2147875841" sldId="289"/>
            <ac:spMk id="2" creationId="{7935CBB2-F610-40B4-A124-363EF63EBDD4}"/>
          </ac:spMkLst>
        </pc:spChg>
        <pc:spChg chg="mod">
          <ac:chgData name="McLennan, Jodie" userId="84834f42-3436-46e2-bf96-b390f4e271f6" providerId="ADAL" clId="{8921E054-406F-40B0-9E88-C550E5384ECE}" dt="2024-09-22T22:30:12.097" v="621" actId="313"/>
          <ac:spMkLst>
            <pc:docMk/>
            <pc:sldMk cId="2147875841" sldId="289"/>
            <ac:spMk id="3" creationId="{9113FCDE-F6D7-41FF-9845-D3893750EB08}"/>
          </ac:spMkLst>
        </pc:spChg>
      </pc:sldChg>
      <pc:sldChg chg="addSp delSp modSp mod ord">
        <pc:chgData name="McLennan, Jodie" userId="84834f42-3436-46e2-bf96-b390f4e271f6" providerId="ADAL" clId="{8921E054-406F-40B0-9E88-C550E5384ECE}" dt="2024-09-23T01:41:27.095" v="644" actId="1076"/>
        <pc:sldMkLst>
          <pc:docMk/>
          <pc:sldMk cId="597119651" sldId="293"/>
        </pc:sldMkLst>
        <pc:spChg chg="mod">
          <ac:chgData name="McLennan, Jodie" userId="84834f42-3436-46e2-bf96-b390f4e271f6" providerId="ADAL" clId="{8921E054-406F-40B0-9E88-C550E5384ECE}" dt="2024-09-23T01:41:23.361" v="643" actId="20577"/>
          <ac:spMkLst>
            <pc:docMk/>
            <pc:sldMk cId="597119651" sldId="293"/>
            <ac:spMk id="5" creationId="{C74A47CA-010F-465A-9DEE-DA8DD4F73BD1}"/>
          </ac:spMkLst>
        </pc:spChg>
        <pc:spChg chg="add del mod">
          <ac:chgData name="McLennan, Jodie" userId="84834f42-3436-46e2-bf96-b390f4e271f6" providerId="ADAL" clId="{8921E054-406F-40B0-9E88-C550E5384ECE}" dt="2024-09-23T01:41:15.459" v="640" actId="478"/>
          <ac:spMkLst>
            <pc:docMk/>
            <pc:sldMk cId="597119651" sldId="293"/>
            <ac:spMk id="8" creationId="{27F1F9DC-9373-CA86-83EB-24B97BF61494}"/>
          </ac:spMkLst>
        </pc:spChg>
        <pc:picChg chg="add mod">
          <ac:chgData name="McLennan, Jodie" userId="84834f42-3436-46e2-bf96-b390f4e271f6" providerId="ADAL" clId="{8921E054-406F-40B0-9E88-C550E5384ECE}" dt="2024-09-23T01:41:27.095" v="644" actId="1076"/>
          <ac:picMkLst>
            <pc:docMk/>
            <pc:sldMk cId="597119651" sldId="293"/>
            <ac:picMk id="4" creationId="{67ECEDA9-A360-4CFF-87BC-744DE6EB70AE}"/>
          </ac:picMkLst>
        </pc:picChg>
        <pc:picChg chg="del">
          <ac:chgData name="McLennan, Jodie" userId="84834f42-3436-46e2-bf96-b390f4e271f6" providerId="ADAL" clId="{8921E054-406F-40B0-9E88-C550E5384ECE}" dt="2024-09-23T01:40:51.229" v="636" actId="478"/>
          <ac:picMkLst>
            <pc:docMk/>
            <pc:sldMk cId="597119651" sldId="293"/>
            <ac:picMk id="15" creationId="{83AAF632-90A2-6449-8DC1-A2C74774473D}"/>
          </ac:picMkLst>
        </pc:picChg>
      </pc:sldChg>
      <pc:sldChg chg="ord">
        <pc:chgData name="McLennan, Jodie" userId="84834f42-3436-46e2-bf96-b390f4e271f6" providerId="ADAL" clId="{8921E054-406F-40B0-9E88-C550E5384ECE}" dt="2024-09-23T01:40:30.291" v="632"/>
        <pc:sldMkLst>
          <pc:docMk/>
          <pc:sldMk cId="3355918015" sldId="294"/>
        </pc:sldMkLst>
      </pc:sldChg>
      <pc:sldChg chg="del">
        <pc:chgData name="McLennan, Jodie" userId="84834f42-3436-46e2-bf96-b390f4e271f6" providerId="ADAL" clId="{8921E054-406F-40B0-9E88-C550E5384ECE}" dt="2024-09-22T22:23:25.648" v="217" actId="47"/>
        <pc:sldMkLst>
          <pc:docMk/>
          <pc:sldMk cId="12193225" sldId="321"/>
        </pc:sldMkLst>
      </pc:sldChg>
      <pc:sldChg chg="del">
        <pc:chgData name="McLennan, Jodie" userId="84834f42-3436-46e2-bf96-b390f4e271f6" providerId="ADAL" clId="{8921E054-406F-40B0-9E88-C550E5384ECE}" dt="2024-09-22T22:23:24.105" v="216" actId="47"/>
        <pc:sldMkLst>
          <pc:docMk/>
          <pc:sldMk cId="3456050147" sldId="323"/>
        </pc:sldMkLst>
      </pc:sldChg>
      <pc:sldChg chg="del">
        <pc:chgData name="McLennan, Jodie" userId="84834f42-3436-46e2-bf96-b390f4e271f6" providerId="ADAL" clId="{8921E054-406F-40B0-9E88-C550E5384ECE}" dt="2024-09-22T22:23:21.152" v="214" actId="47"/>
        <pc:sldMkLst>
          <pc:docMk/>
          <pc:sldMk cId="3854190625" sldId="325"/>
        </pc:sldMkLst>
      </pc:sldChg>
      <pc:sldChg chg="del">
        <pc:chgData name="McLennan, Jodie" userId="84834f42-3436-46e2-bf96-b390f4e271f6" providerId="ADAL" clId="{8921E054-406F-40B0-9E88-C550E5384ECE}" dt="2024-09-22T22:23:19.708" v="213" actId="47"/>
        <pc:sldMkLst>
          <pc:docMk/>
          <pc:sldMk cId="2261497617" sldId="326"/>
        </pc:sldMkLst>
      </pc:sldChg>
      <pc:sldChg chg="del">
        <pc:chgData name="McLennan, Jodie" userId="84834f42-3436-46e2-bf96-b390f4e271f6" providerId="ADAL" clId="{8921E054-406F-40B0-9E88-C550E5384ECE}" dt="2024-09-22T22:23:22.523" v="215" actId="47"/>
        <pc:sldMkLst>
          <pc:docMk/>
          <pc:sldMk cId="464529123" sldId="331"/>
        </pc:sldMkLst>
      </pc:sldChg>
      <pc:sldChg chg="del">
        <pc:chgData name="McLennan, Jodie" userId="84834f42-3436-46e2-bf96-b390f4e271f6" providerId="ADAL" clId="{8921E054-406F-40B0-9E88-C550E5384ECE}" dt="2024-09-22T22:23:27.027" v="218" actId="47"/>
        <pc:sldMkLst>
          <pc:docMk/>
          <pc:sldMk cId="2585723056" sldId="332"/>
        </pc:sldMkLst>
      </pc:sldChg>
      <pc:sldChg chg="del">
        <pc:chgData name="McLennan, Jodie" userId="84834f42-3436-46e2-bf96-b390f4e271f6" providerId="ADAL" clId="{8921E054-406F-40B0-9E88-C550E5384ECE}" dt="2024-09-22T22:23:16.415" v="212" actId="47"/>
        <pc:sldMkLst>
          <pc:docMk/>
          <pc:sldMk cId="1409318591" sldId="333"/>
        </pc:sldMkLst>
      </pc:sldChg>
      <pc:sldChg chg="add ord">
        <pc:chgData name="McLennan, Jodie" userId="84834f42-3436-46e2-bf96-b390f4e271f6" providerId="ADAL" clId="{8921E054-406F-40B0-9E88-C550E5384ECE}" dt="2024-09-23T01:39:58.391" v="624"/>
        <pc:sldMkLst>
          <pc:docMk/>
          <pc:sldMk cId="3821056577" sldId="337"/>
        </pc:sldMkLst>
      </pc:sldChg>
    </pc:docChg>
  </pc:docChgLst>
  <pc:docChgLst>
    <pc:chgData name="McLennan, Jodie" userId="84834f42-3436-46e2-bf96-b390f4e271f6" providerId="ADAL" clId="{5CC89CFE-6883-43A2-BB78-1AC8B62D7629}"/>
    <pc:docChg chg="undo custSel addSld delSld modSld sldOrd modMainMaster">
      <pc:chgData name="McLennan, Jodie" userId="84834f42-3436-46e2-bf96-b390f4e271f6" providerId="ADAL" clId="{5CC89CFE-6883-43A2-BB78-1AC8B62D7629}" dt="2024-09-25T22:14:30.578" v="1251" actId="14100"/>
      <pc:docMkLst>
        <pc:docMk/>
      </pc:docMkLst>
      <pc:sldChg chg="addSp delSp modSp mod modClrScheme delAnim modAnim chgLayout">
        <pc:chgData name="McLennan, Jodie" userId="84834f42-3436-46e2-bf96-b390f4e271f6" providerId="ADAL" clId="{5CC89CFE-6883-43A2-BB78-1AC8B62D7629}" dt="2024-09-25T19:29:03.068" v="1167" actId="27636"/>
        <pc:sldMkLst>
          <pc:docMk/>
          <pc:sldMk cId="3892510878" sldId="258"/>
        </pc:sldMkLst>
        <pc:spChg chg="mod ord">
          <ac:chgData name="McLennan, Jodie" userId="84834f42-3436-46e2-bf96-b390f4e271f6" providerId="ADAL" clId="{5CC89CFE-6883-43A2-BB78-1AC8B62D7629}" dt="2024-09-23T18:55:03.987" v="34" actId="14100"/>
          <ac:spMkLst>
            <pc:docMk/>
            <pc:sldMk cId="3892510878" sldId="258"/>
            <ac:spMk id="2" creationId="{59480B23-7308-1745-A1A9-A5522BA49EE8}"/>
          </ac:spMkLst>
        </pc:spChg>
        <pc:spChg chg="add mod ord">
          <ac:chgData name="McLennan, Jodie" userId="84834f42-3436-46e2-bf96-b390f4e271f6" providerId="ADAL" clId="{5CC89CFE-6883-43A2-BB78-1AC8B62D7629}" dt="2024-09-25T18:24:57.005" v="745" actId="14100"/>
          <ac:spMkLst>
            <pc:docMk/>
            <pc:sldMk cId="3892510878" sldId="258"/>
            <ac:spMk id="3" creationId="{D337B608-04F8-CF92-048D-7949FF0E7273}"/>
          </ac:spMkLst>
        </pc:spChg>
        <pc:spChg chg="mod ord">
          <ac:chgData name="McLennan, Jodie" userId="84834f42-3436-46e2-bf96-b390f4e271f6" providerId="ADAL" clId="{5CC89CFE-6883-43A2-BB78-1AC8B62D7629}" dt="2024-09-23T18:53:42.857" v="0" actId="700"/>
          <ac:spMkLst>
            <pc:docMk/>
            <pc:sldMk cId="3892510878" sldId="258"/>
            <ac:spMk id="5" creationId="{A71FEB04-6AB2-DD4F-B560-E3674C11A535}"/>
          </ac:spMkLst>
        </pc:spChg>
        <pc:spChg chg="mod ord">
          <ac:chgData name="McLennan, Jodie" userId="84834f42-3436-46e2-bf96-b390f4e271f6" providerId="ADAL" clId="{5CC89CFE-6883-43A2-BB78-1AC8B62D7629}" dt="2024-09-25T19:28:53.559" v="1148" actId="20577"/>
          <ac:spMkLst>
            <pc:docMk/>
            <pc:sldMk cId="3892510878" sldId="258"/>
            <ac:spMk id="12" creationId="{ADA0161C-D166-6E4C-8069-E1FBFE0BE5F2}"/>
          </ac:spMkLst>
        </pc:spChg>
        <pc:spChg chg="mod ord">
          <ac:chgData name="McLennan, Jodie" userId="84834f42-3436-46e2-bf96-b390f4e271f6" providerId="ADAL" clId="{5CC89CFE-6883-43A2-BB78-1AC8B62D7629}" dt="2024-09-25T19:29:03.068" v="1167" actId="27636"/>
          <ac:spMkLst>
            <pc:docMk/>
            <pc:sldMk cId="3892510878" sldId="258"/>
            <ac:spMk id="13" creationId="{6C5EE2B8-026E-D04B-8925-60FA6F76C380}"/>
          </ac:spMkLst>
        </pc:spChg>
        <pc:picChg chg="add del mod">
          <ac:chgData name="McLennan, Jodie" userId="84834f42-3436-46e2-bf96-b390f4e271f6" providerId="ADAL" clId="{5CC89CFE-6883-43A2-BB78-1AC8B62D7629}" dt="2024-09-25T18:26:14.322" v="751" actId="478"/>
          <ac:picMkLst>
            <pc:docMk/>
            <pc:sldMk cId="3892510878" sldId="258"/>
            <ac:picMk id="4" creationId="{CAB8A8C4-4AEE-9C2C-2AB9-A2AA394F92F1}"/>
          </ac:picMkLst>
        </pc:picChg>
      </pc:sldChg>
      <pc:sldChg chg="del">
        <pc:chgData name="McLennan, Jodie" userId="84834f42-3436-46e2-bf96-b390f4e271f6" providerId="ADAL" clId="{5CC89CFE-6883-43A2-BB78-1AC8B62D7629}" dt="2024-09-23T18:56:26.111" v="64" actId="2696"/>
        <pc:sldMkLst>
          <pc:docMk/>
          <pc:sldMk cId="170560962" sldId="263"/>
        </pc:sldMkLst>
      </pc:sldChg>
      <pc:sldChg chg="del">
        <pc:chgData name="McLennan, Jodie" userId="84834f42-3436-46e2-bf96-b390f4e271f6" providerId="ADAL" clId="{5CC89CFE-6883-43A2-BB78-1AC8B62D7629}" dt="2024-09-25T18:35:29.190" v="765" actId="47"/>
        <pc:sldMkLst>
          <pc:docMk/>
          <pc:sldMk cId="3987231189" sldId="267"/>
        </pc:sldMkLst>
      </pc:sldChg>
      <pc:sldChg chg="del">
        <pc:chgData name="McLennan, Jodie" userId="84834f42-3436-46e2-bf96-b390f4e271f6" providerId="ADAL" clId="{5CC89CFE-6883-43A2-BB78-1AC8B62D7629}" dt="2024-09-25T18:35:32.666" v="771" actId="47"/>
        <pc:sldMkLst>
          <pc:docMk/>
          <pc:sldMk cId="1969109951" sldId="268"/>
        </pc:sldMkLst>
      </pc:sldChg>
      <pc:sldChg chg="del">
        <pc:chgData name="McLennan, Jodie" userId="84834f42-3436-46e2-bf96-b390f4e271f6" providerId="ADAL" clId="{5CC89CFE-6883-43A2-BB78-1AC8B62D7629}" dt="2024-09-25T18:35:33.663" v="773" actId="47"/>
        <pc:sldMkLst>
          <pc:docMk/>
          <pc:sldMk cId="605085615" sldId="281"/>
        </pc:sldMkLst>
      </pc:sldChg>
      <pc:sldChg chg="del">
        <pc:chgData name="McLennan, Jodie" userId="84834f42-3436-46e2-bf96-b390f4e271f6" providerId="ADAL" clId="{5CC89CFE-6883-43A2-BB78-1AC8B62D7629}" dt="2024-09-25T18:35:33.143" v="772" actId="47"/>
        <pc:sldMkLst>
          <pc:docMk/>
          <pc:sldMk cId="2813636961" sldId="284"/>
        </pc:sldMkLst>
      </pc:sldChg>
      <pc:sldChg chg="del">
        <pc:chgData name="McLennan, Jodie" userId="84834f42-3436-46e2-bf96-b390f4e271f6" providerId="ADAL" clId="{5CC89CFE-6883-43A2-BB78-1AC8B62D7629}" dt="2024-09-25T18:35:31.061" v="768" actId="47"/>
        <pc:sldMkLst>
          <pc:docMk/>
          <pc:sldMk cId="2638409120" sldId="285"/>
        </pc:sldMkLst>
      </pc:sldChg>
      <pc:sldChg chg="del">
        <pc:chgData name="McLennan, Jodie" userId="84834f42-3436-46e2-bf96-b390f4e271f6" providerId="ADAL" clId="{5CC89CFE-6883-43A2-BB78-1AC8B62D7629}" dt="2024-09-25T18:35:31.932" v="770" actId="47"/>
        <pc:sldMkLst>
          <pc:docMk/>
          <pc:sldMk cId="801119596" sldId="287"/>
        </pc:sldMkLst>
      </pc:sldChg>
      <pc:sldChg chg="modSp mod">
        <pc:chgData name="McLennan, Jodie" userId="84834f42-3436-46e2-bf96-b390f4e271f6" providerId="ADAL" clId="{5CC89CFE-6883-43A2-BB78-1AC8B62D7629}" dt="2024-09-25T19:27:18.685" v="1144" actId="1076"/>
        <pc:sldMkLst>
          <pc:docMk/>
          <pc:sldMk cId="864860363" sldId="291"/>
        </pc:sldMkLst>
        <pc:spChg chg="mod">
          <ac:chgData name="McLennan, Jodie" userId="84834f42-3436-46e2-bf96-b390f4e271f6" providerId="ADAL" clId="{5CC89CFE-6883-43A2-BB78-1AC8B62D7629}" dt="2024-09-24T15:14:23.346" v="661" actId="1076"/>
          <ac:spMkLst>
            <pc:docMk/>
            <pc:sldMk cId="864860363" sldId="291"/>
            <ac:spMk id="3" creationId="{AEDCB975-6DEE-435D-BD89-3610736237D1}"/>
          </ac:spMkLst>
        </pc:spChg>
        <pc:spChg chg="mod">
          <ac:chgData name="McLennan, Jodie" userId="84834f42-3436-46e2-bf96-b390f4e271f6" providerId="ADAL" clId="{5CC89CFE-6883-43A2-BB78-1AC8B62D7629}" dt="2024-09-25T19:27:18.685" v="1144" actId="1076"/>
          <ac:spMkLst>
            <pc:docMk/>
            <pc:sldMk cId="864860363" sldId="291"/>
            <ac:spMk id="8" creationId="{A928253D-710E-CE8A-4DAF-C9C6D23A4287}"/>
          </ac:spMkLst>
        </pc:spChg>
        <pc:picChg chg="mod">
          <ac:chgData name="McLennan, Jodie" userId="84834f42-3436-46e2-bf96-b390f4e271f6" providerId="ADAL" clId="{5CC89CFE-6883-43A2-BB78-1AC8B62D7629}" dt="2024-09-24T15:14:37.065" v="663" actId="1076"/>
          <ac:picMkLst>
            <pc:docMk/>
            <pc:sldMk cId="864860363" sldId="291"/>
            <ac:picMk id="6" creationId="{C903A4AD-D3D8-ACDB-A9A8-2BDDFE61E131}"/>
          </ac:picMkLst>
        </pc:picChg>
      </pc:sldChg>
      <pc:sldChg chg="addSp delSp modSp mod">
        <pc:chgData name="McLennan, Jodie" userId="84834f42-3436-46e2-bf96-b390f4e271f6" providerId="ADAL" clId="{5CC89CFE-6883-43A2-BB78-1AC8B62D7629}" dt="2024-09-23T22:07:58.719" v="354" actId="1076"/>
        <pc:sldMkLst>
          <pc:docMk/>
          <pc:sldMk cId="597119651" sldId="293"/>
        </pc:sldMkLst>
        <pc:spChg chg="mod">
          <ac:chgData name="McLennan, Jodie" userId="84834f42-3436-46e2-bf96-b390f4e271f6" providerId="ADAL" clId="{5CC89CFE-6883-43A2-BB78-1AC8B62D7629}" dt="2024-09-23T19:05:58.929" v="311" actId="20577"/>
          <ac:spMkLst>
            <pc:docMk/>
            <pc:sldMk cId="597119651" sldId="293"/>
            <ac:spMk id="2" creationId="{5B425FE2-F3E9-4586-9F41-8D056DBF24E9}"/>
          </ac:spMkLst>
        </pc:spChg>
        <pc:spChg chg="del mod">
          <ac:chgData name="McLennan, Jodie" userId="84834f42-3436-46e2-bf96-b390f4e271f6" providerId="ADAL" clId="{5CC89CFE-6883-43A2-BB78-1AC8B62D7629}" dt="2024-09-23T22:07:39.439" v="351" actId="478"/>
          <ac:spMkLst>
            <pc:docMk/>
            <pc:sldMk cId="597119651" sldId="293"/>
            <ac:spMk id="5" creationId="{C74A47CA-010F-465A-9DEE-DA8DD4F73BD1}"/>
          </ac:spMkLst>
        </pc:spChg>
        <pc:spChg chg="add del mod">
          <ac:chgData name="McLennan, Jodie" userId="84834f42-3436-46e2-bf96-b390f4e271f6" providerId="ADAL" clId="{5CC89CFE-6883-43A2-BB78-1AC8B62D7629}" dt="2024-09-23T22:07:42.771" v="352" actId="478"/>
          <ac:spMkLst>
            <pc:docMk/>
            <pc:sldMk cId="597119651" sldId="293"/>
            <ac:spMk id="16" creationId="{0F166504-C08D-A758-092B-09157BFBD6AC}"/>
          </ac:spMkLst>
        </pc:spChg>
        <pc:picChg chg="del mod">
          <ac:chgData name="McLennan, Jodie" userId="84834f42-3436-46e2-bf96-b390f4e271f6" providerId="ADAL" clId="{5CC89CFE-6883-43A2-BB78-1AC8B62D7629}" dt="2024-09-23T19:03:36.159" v="117" actId="478"/>
          <ac:picMkLst>
            <pc:docMk/>
            <pc:sldMk cId="597119651" sldId="293"/>
            <ac:picMk id="3" creationId="{60E56D65-6D8D-482B-56FD-656312798A14}"/>
          </ac:picMkLst>
        </pc:picChg>
        <pc:picChg chg="del mod modCrop">
          <ac:chgData name="McLennan, Jodie" userId="84834f42-3436-46e2-bf96-b390f4e271f6" providerId="ADAL" clId="{5CC89CFE-6883-43A2-BB78-1AC8B62D7629}" dt="2024-09-23T21:34:34.570" v="315" actId="478"/>
          <ac:picMkLst>
            <pc:docMk/>
            <pc:sldMk cId="597119651" sldId="293"/>
            <ac:picMk id="4" creationId="{67ECEDA9-A360-4CFF-87BC-744DE6EB70AE}"/>
          </ac:picMkLst>
        </pc:picChg>
        <pc:picChg chg="add del mod">
          <ac:chgData name="McLennan, Jodie" userId="84834f42-3436-46e2-bf96-b390f4e271f6" providerId="ADAL" clId="{5CC89CFE-6883-43A2-BB78-1AC8B62D7629}" dt="2024-09-23T21:44:31.736" v="335" actId="478"/>
          <ac:picMkLst>
            <pc:docMk/>
            <pc:sldMk cId="597119651" sldId="293"/>
            <ac:picMk id="8" creationId="{BF85ADF4-DE4D-F995-1D87-D30AE604CF20}"/>
          </ac:picMkLst>
        </pc:picChg>
        <pc:picChg chg="add mod">
          <ac:chgData name="McLennan, Jodie" userId="84834f42-3436-46e2-bf96-b390f4e271f6" providerId="ADAL" clId="{5CC89CFE-6883-43A2-BB78-1AC8B62D7629}" dt="2024-09-23T22:07:46.646" v="353" actId="1076"/>
          <ac:picMkLst>
            <pc:docMk/>
            <pc:sldMk cId="597119651" sldId="293"/>
            <ac:picMk id="10" creationId="{5A9E3076-FC17-BFEA-DD05-B4589680591D}"/>
          </ac:picMkLst>
        </pc:picChg>
        <pc:picChg chg="add del mod">
          <ac:chgData name="McLennan, Jodie" userId="84834f42-3436-46e2-bf96-b390f4e271f6" providerId="ADAL" clId="{5CC89CFE-6883-43A2-BB78-1AC8B62D7629}" dt="2024-09-23T21:47:23.928" v="337" actId="478"/>
          <ac:picMkLst>
            <pc:docMk/>
            <pc:sldMk cId="597119651" sldId="293"/>
            <ac:picMk id="12" creationId="{A97B3777-285D-34E2-3752-59A712861105}"/>
          </ac:picMkLst>
        </pc:picChg>
        <pc:picChg chg="add mod">
          <ac:chgData name="McLennan, Jodie" userId="84834f42-3436-46e2-bf96-b390f4e271f6" providerId="ADAL" clId="{5CC89CFE-6883-43A2-BB78-1AC8B62D7629}" dt="2024-09-23T22:07:58.719" v="354" actId="1076"/>
          <ac:picMkLst>
            <pc:docMk/>
            <pc:sldMk cId="597119651" sldId="293"/>
            <ac:picMk id="14" creationId="{F0D68348-0060-9378-2169-037B13AA875E}"/>
          </ac:picMkLst>
        </pc:picChg>
      </pc:sldChg>
      <pc:sldChg chg="del">
        <pc:chgData name="McLennan, Jodie" userId="84834f42-3436-46e2-bf96-b390f4e271f6" providerId="ADAL" clId="{5CC89CFE-6883-43A2-BB78-1AC8B62D7629}" dt="2024-09-25T18:35:20.171" v="752" actId="47"/>
        <pc:sldMkLst>
          <pc:docMk/>
          <pc:sldMk cId="3355918015" sldId="294"/>
        </pc:sldMkLst>
      </pc:sldChg>
      <pc:sldChg chg="del">
        <pc:chgData name="McLennan, Jodie" userId="84834f42-3436-46e2-bf96-b390f4e271f6" providerId="ADAL" clId="{5CC89CFE-6883-43A2-BB78-1AC8B62D7629}" dt="2024-09-25T18:35:26.009" v="759" actId="47"/>
        <pc:sldMkLst>
          <pc:docMk/>
          <pc:sldMk cId="3149701245" sldId="296"/>
        </pc:sldMkLst>
      </pc:sldChg>
      <pc:sldChg chg="del">
        <pc:chgData name="McLennan, Jodie" userId="84834f42-3436-46e2-bf96-b390f4e271f6" providerId="ADAL" clId="{5CC89CFE-6883-43A2-BB78-1AC8B62D7629}" dt="2024-09-25T18:35:26.464" v="760" actId="47"/>
        <pc:sldMkLst>
          <pc:docMk/>
          <pc:sldMk cId="744737891" sldId="297"/>
        </pc:sldMkLst>
      </pc:sldChg>
      <pc:sldChg chg="del">
        <pc:chgData name="McLennan, Jodie" userId="84834f42-3436-46e2-bf96-b390f4e271f6" providerId="ADAL" clId="{5CC89CFE-6883-43A2-BB78-1AC8B62D7629}" dt="2024-09-25T18:35:26.922" v="761" actId="47"/>
        <pc:sldMkLst>
          <pc:docMk/>
          <pc:sldMk cId="3803666224" sldId="299"/>
        </pc:sldMkLst>
      </pc:sldChg>
      <pc:sldChg chg="del">
        <pc:chgData name="McLennan, Jodie" userId="84834f42-3436-46e2-bf96-b390f4e271f6" providerId="ADAL" clId="{5CC89CFE-6883-43A2-BB78-1AC8B62D7629}" dt="2024-09-25T18:35:27.396" v="762" actId="47"/>
        <pc:sldMkLst>
          <pc:docMk/>
          <pc:sldMk cId="874417498" sldId="300"/>
        </pc:sldMkLst>
      </pc:sldChg>
      <pc:sldChg chg="del">
        <pc:chgData name="McLennan, Jodie" userId="84834f42-3436-46e2-bf96-b390f4e271f6" providerId="ADAL" clId="{5CC89CFE-6883-43A2-BB78-1AC8B62D7629}" dt="2024-09-25T18:35:23.271" v="754" actId="47"/>
        <pc:sldMkLst>
          <pc:docMk/>
          <pc:sldMk cId="1610178724" sldId="302"/>
        </pc:sldMkLst>
      </pc:sldChg>
      <pc:sldChg chg="del">
        <pc:chgData name="McLennan, Jodie" userId="84834f42-3436-46e2-bf96-b390f4e271f6" providerId="ADAL" clId="{5CC89CFE-6883-43A2-BB78-1AC8B62D7629}" dt="2024-09-25T18:35:24.137" v="755" actId="47"/>
        <pc:sldMkLst>
          <pc:docMk/>
          <pc:sldMk cId="931762254" sldId="303"/>
        </pc:sldMkLst>
      </pc:sldChg>
      <pc:sldChg chg="del">
        <pc:chgData name="McLennan, Jodie" userId="84834f42-3436-46e2-bf96-b390f4e271f6" providerId="ADAL" clId="{5CC89CFE-6883-43A2-BB78-1AC8B62D7629}" dt="2024-09-25T18:35:25.095" v="757" actId="47"/>
        <pc:sldMkLst>
          <pc:docMk/>
          <pc:sldMk cId="3336205159" sldId="304"/>
        </pc:sldMkLst>
      </pc:sldChg>
      <pc:sldChg chg="del">
        <pc:chgData name="McLennan, Jodie" userId="84834f42-3436-46e2-bf96-b390f4e271f6" providerId="ADAL" clId="{5CC89CFE-6883-43A2-BB78-1AC8B62D7629}" dt="2024-09-25T18:35:25.607" v="758" actId="47"/>
        <pc:sldMkLst>
          <pc:docMk/>
          <pc:sldMk cId="1734452827" sldId="305"/>
        </pc:sldMkLst>
      </pc:sldChg>
      <pc:sldChg chg="del">
        <pc:chgData name="McLennan, Jodie" userId="84834f42-3436-46e2-bf96-b390f4e271f6" providerId="ADAL" clId="{5CC89CFE-6883-43A2-BB78-1AC8B62D7629}" dt="2024-09-25T18:35:24.667" v="756" actId="47"/>
        <pc:sldMkLst>
          <pc:docMk/>
          <pc:sldMk cId="2864909382" sldId="306"/>
        </pc:sldMkLst>
      </pc:sldChg>
      <pc:sldChg chg="del">
        <pc:chgData name="McLennan, Jodie" userId="84834f42-3436-46e2-bf96-b390f4e271f6" providerId="ADAL" clId="{5CC89CFE-6883-43A2-BB78-1AC8B62D7629}" dt="2024-09-25T18:35:28.735" v="764" actId="47"/>
        <pc:sldMkLst>
          <pc:docMk/>
          <pc:sldMk cId="3100679256" sldId="307"/>
        </pc:sldMkLst>
      </pc:sldChg>
      <pc:sldChg chg="del">
        <pc:chgData name="McLennan, Jodie" userId="84834f42-3436-46e2-bf96-b390f4e271f6" providerId="ADAL" clId="{5CC89CFE-6883-43A2-BB78-1AC8B62D7629}" dt="2024-09-25T18:35:29.644" v="766" actId="47"/>
        <pc:sldMkLst>
          <pc:docMk/>
          <pc:sldMk cId="4079559774" sldId="328"/>
        </pc:sldMkLst>
      </pc:sldChg>
      <pc:sldChg chg="del">
        <pc:chgData name="McLennan, Jodie" userId="84834f42-3436-46e2-bf96-b390f4e271f6" providerId="ADAL" clId="{5CC89CFE-6883-43A2-BB78-1AC8B62D7629}" dt="2024-09-25T18:35:34.436" v="774" actId="47"/>
        <pc:sldMkLst>
          <pc:docMk/>
          <pc:sldMk cId="923368599" sldId="329"/>
        </pc:sldMkLst>
      </pc:sldChg>
      <pc:sldChg chg="del">
        <pc:chgData name="McLennan, Jodie" userId="84834f42-3436-46e2-bf96-b390f4e271f6" providerId="ADAL" clId="{5CC89CFE-6883-43A2-BB78-1AC8B62D7629}" dt="2024-09-23T18:56:20.453" v="63" actId="2696"/>
        <pc:sldMkLst>
          <pc:docMk/>
          <pc:sldMk cId="1458488867" sldId="330"/>
        </pc:sldMkLst>
      </pc:sldChg>
      <pc:sldChg chg="del">
        <pc:chgData name="McLennan, Jodie" userId="84834f42-3436-46e2-bf96-b390f4e271f6" providerId="ADAL" clId="{5CC89CFE-6883-43A2-BB78-1AC8B62D7629}" dt="2024-09-25T18:35:30.359" v="767" actId="47"/>
        <pc:sldMkLst>
          <pc:docMk/>
          <pc:sldMk cId="1302586135" sldId="334"/>
        </pc:sldMkLst>
      </pc:sldChg>
      <pc:sldChg chg="del">
        <pc:chgData name="McLennan, Jodie" userId="84834f42-3436-46e2-bf96-b390f4e271f6" providerId="ADAL" clId="{5CC89CFE-6883-43A2-BB78-1AC8B62D7629}" dt="2024-09-25T18:35:28.110" v="763" actId="47"/>
        <pc:sldMkLst>
          <pc:docMk/>
          <pc:sldMk cId="336461387" sldId="335"/>
        </pc:sldMkLst>
      </pc:sldChg>
      <pc:sldChg chg="del">
        <pc:chgData name="McLennan, Jodie" userId="84834f42-3436-46e2-bf96-b390f4e271f6" providerId="ADAL" clId="{5CC89CFE-6883-43A2-BB78-1AC8B62D7629}" dt="2024-09-25T18:35:31.495" v="769" actId="47"/>
        <pc:sldMkLst>
          <pc:docMk/>
          <pc:sldMk cId="1103928883" sldId="336"/>
        </pc:sldMkLst>
      </pc:sldChg>
      <pc:sldChg chg="del">
        <pc:chgData name="McLennan, Jodie" userId="84834f42-3436-46e2-bf96-b390f4e271f6" providerId="ADAL" clId="{5CC89CFE-6883-43A2-BB78-1AC8B62D7629}" dt="2024-09-25T18:35:22.344" v="753" actId="47"/>
        <pc:sldMkLst>
          <pc:docMk/>
          <pc:sldMk cId="3821056577" sldId="337"/>
        </pc:sldMkLst>
      </pc:sldChg>
      <pc:sldChg chg="delSp modSp mod">
        <pc:chgData name="McLennan, Jodie" userId="84834f42-3436-46e2-bf96-b390f4e271f6" providerId="ADAL" clId="{5CC89CFE-6883-43A2-BB78-1AC8B62D7629}" dt="2024-09-24T15:13:18.292" v="509" actId="1076"/>
        <pc:sldMkLst>
          <pc:docMk/>
          <pc:sldMk cId="2845014577" sldId="338"/>
        </pc:sldMkLst>
        <pc:spChg chg="mod">
          <ac:chgData name="McLennan, Jodie" userId="84834f42-3436-46e2-bf96-b390f4e271f6" providerId="ADAL" clId="{5CC89CFE-6883-43A2-BB78-1AC8B62D7629}" dt="2024-09-24T15:13:18.292" v="509" actId="1076"/>
          <ac:spMkLst>
            <pc:docMk/>
            <pc:sldMk cId="2845014577" sldId="338"/>
            <ac:spMk id="2" creationId="{C491BA48-AE65-0474-E84C-43BC46F5F083}"/>
          </ac:spMkLst>
        </pc:spChg>
        <pc:spChg chg="mod">
          <ac:chgData name="McLennan, Jodie" userId="84834f42-3436-46e2-bf96-b390f4e271f6" providerId="ADAL" clId="{5CC89CFE-6883-43A2-BB78-1AC8B62D7629}" dt="2024-09-24T15:13:09.782" v="508" actId="27636"/>
          <ac:spMkLst>
            <pc:docMk/>
            <pc:sldMk cId="2845014577" sldId="338"/>
            <ac:spMk id="3" creationId="{6722ACF4-7AC0-C7F9-01B6-3EB5D99D53C9}"/>
          </ac:spMkLst>
        </pc:spChg>
        <pc:spChg chg="del mod">
          <ac:chgData name="McLennan, Jodie" userId="84834f42-3436-46e2-bf96-b390f4e271f6" providerId="ADAL" clId="{5CC89CFE-6883-43A2-BB78-1AC8B62D7629}" dt="2024-09-24T15:12:21.014" v="387"/>
          <ac:spMkLst>
            <pc:docMk/>
            <pc:sldMk cId="2845014577" sldId="338"/>
            <ac:spMk id="8" creationId="{5526E4FD-CF07-19F7-1E3F-C2D139D2B38C}"/>
          </ac:spMkLst>
        </pc:spChg>
        <pc:picChg chg="mod">
          <ac:chgData name="McLennan, Jodie" userId="84834f42-3436-46e2-bf96-b390f4e271f6" providerId="ADAL" clId="{5CC89CFE-6883-43A2-BB78-1AC8B62D7629}" dt="2024-09-24T15:12:22.405" v="388" actId="1076"/>
          <ac:picMkLst>
            <pc:docMk/>
            <pc:sldMk cId="2845014577" sldId="338"/>
            <ac:picMk id="6" creationId="{FCB6BD2B-93E7-9D90-2DCD-C277AEE0F144}"/>
          </ac:picMkLst>
        </pc:picChg>
        <pc:picChg chg="del">
          <ac:chgData name="McLennan, Jodie" userId="84834f42-3436-46e2-bf96-b390f4e271f6" providerId="ADAL" clId="{5CC89CFE-6883-43A2-BB78-1AC8B62D7629}" dt="2024-09-24T15:10:07.124" v="357" actId="478"/>
          <ac:picMkLst>
            <pc:docMk/>
            <pc:sldMk cId="2845014577" sldId="338"/>
            <ac:picMk id="7" creationId="{331D5C44-E50E-6E78-D0B1-79FF5B624D2C}"/>
          </ac:picMkLst>
        </pc:picChg>
      </pc:sldChg>
      <pc:sldChg chg="modSp mod">
        <pc:chgData name="McLennan, Jodie" userId="84834f42-3436-46e2-bf96-b390f4e271f6" providerId="ADAL" clId="{5CC89CFE-6883-43A2-BB78-1AC8B62D7629}" dt="2024-09-25T19:27:09.654" v="1143" actId="1076"/>
        <pc:sldMkLst>
          <pc:docMk/>
          <pc:sldMk cId="1797794631" sldId="340"/>
        </pc:sldMkLst>
        <pc:spChg chg="mod">
          <ac:chgData name="McLennan, Jodie" userId="84834f42-3436-46e2-bf96-b390f4e271f6" providerId="ADAL" clId="{5CC89CFE-6883-43A2-BB78-1AC8B62D7629}" dt="2024-09-25T19:27:09.654" v="1143" actId="1076"/>
          <ac:spMkLst>
            <pc:docMk/>
            <pc:sldMk cId="1797794631" sldId="340"/>
            <ac:spMk id="21" creationId="{310A3D6A-653C-2A3A-CFCE-F800C74FA690}"/>
          </ac:spMkLst>
        </pc:spChg>
      </pc:sldChg>
      <pc:sldChg chg="addSp delSp modSp mod modAnim">
        <pc:chgData name="McLennan, Jodie" userId="84834f42-3436-46e2-bf96-b390f4e271f6" providerId="ADAL" clId="{5CC89CFE-6883-43A2-BB78-1AC8B62D7629}" dt="2024-09-24T19:12:27.867" v="706" actId="14100"/>
        <pc:sldMkLst>
          <pc:docMk/>
          <pc:sldMk cId="754995513" sldId="343"/>
        </pc:sldMkLst>
        <pc:spChg chg="mod">
          <ac:chgData name="McLennan, Jodie" userId="84834f42-3436-46e2-bf96-b390f4e271f6" providerId="ADAL" clId="{5CC89CFE-6883-43A2-BB78-1AC8B62D7629}" dt="2024-09-24T19:12:24.834" v="705" actId="1076"/>
          <ac:spMkLst>
            <pc:docMk/>
            <pc:sldMk cId="754995513" sldId="343"/>
            <ac:spMk id="4" creationId="{BF2F385E-D3E9-D32F-EDDE-B84214ACD55D}"/>
          </ac:spMkLst>
        </pc:spChg>
        <pc:graphicFrameChg chg="add del mod">
          <ac:chgData name="McLennan, Jodie" userId="84834f42-3436-46e2-bf96-b390f4e271f6" providerId="ADAL" clId="{5CC89CFE-6883-43A2-BB78-1AC8B62D7629}" dt="2024-09-24T19:11:32.480" v="700" actId="478"/>
          <ac:graphicFrameMkLst>
            <pc:docMk/>
            <pc:sldMk cId="754995513" sldId="343"/>
            <ac:graphicFrameMk id="5" creationId="{D0BEFC3F-28F0-0130-BB8F-2FE5D8ABDC24}"/>
          </ac:graphicFrameMkLst>
        </pc:graphicFrameChg>
        <pc:picChg chg="add mod">
          <ac:chgData name="McLennan, Jodie" userId="84834f42-3436-46e2-bf96-b390f4e271f6" providerId="ADAL" clId="{5CC89CFE-6883-43A2-BB78-1AC8B62D7629}" dt="2024-09-24T19:12:27.867" v="706" actId="14100"/>
          <ac:picMkLst>
            <pc:docMk/>
            <pc:sldMk cId="754995513" sldId="343"/>
            <ac:picMk id="6" creationId="{82A114B7-325B-EC27-B2A2-A13FE64B12F7}"/>
          </ac:picMkLst>
        </pc:picChg>
      </pc:sldChg>
      <pc:sldChg chg="modSp mod ord">
        <pc:chgData name="McLennan, Jodie" userId="84834f42-3436-46e2-bf96-b390f4e271f6" providerId="ADAL" clId="{5CC89CFE-6883-43A2-BB78-1AC8B62D7629}" dt="2024-09-23T21:41:28.407" v="324"/>
        <pc:sldMkLst>
          <pc:docMk/>
          <pc:sldMk cId="2235456196" sldId="344"/>
        </pc:sldMkLst>
        <pc:spChg chg="mod">
          <ac:chgData name="McLennan, Jodie" userId="84834f42-3436-46e2-bf96-b390f4e271f6" providerId="ADAL" clId="{5CC89CFE-6883-43A2-BB78-1AC8B62D7629}" dt="2024-09-23T18:56:02.821" v="62" actId="20577"/>
          <ac:spMkLst>
            <pc:docMk/>
            <pc:sldMk cId="2235456196" sldId="344"/>
            <ac:spMk id="2" creationId="{5E18285E-EF9B-7624-47BA-2DB1855B9134}"/>
          </ac:spMkLst>
        </pc:spChg>
      </pc:sldChg>
      <pc:sldChg chg="modSp mod">
        <pc:chgData name="McLennan, Jodie" userId="84834f42-3436-46e2-bf96-b390f4e271f6" providerId="ADAL" clId="{5CC89CFE-6883-43A2-BB78-1AC8B62D7629}" dt="2024-09-24T19:13:24.226" v="738" actId="122"/>
        <pc:sldMkLst>
          <pc:docMk/>
          <pc:sldMk cId="2631176061" sldId="345"/>
        </pc:sldMkLst>
        <pc:spChg chg="mod">
          <ac:chgData name="McLennan, Jodie" userId="84834f42-3436-46e2-bf96-b390f4e271f6" providerId="ADAL" clId="{5CC89CFE-6883-43A2-BB78-1AC8B62D7629}" dt="2024-09-24T19:13:24.226" v="738" actId="122"/>
          <ac:spMkLst>
            <pc:docMk/>
            <pc:sldMk cId="2631176061" sldId="345"/>
            <ac:spMk id="6" creationId="{97ED7F6D-DCEC-8DBD-6C1E-8EFF6E39527E}"/>
          </ac:spMkLst>
        </pc:spChg>
      </pc:sldChg>
      <pc:sldChg chg="addSp delSp modSp new mod">
        <pc:chgData name="McLennan, Jodie" userId="84834f42-3436-46e2-bf96-b390f4e271f6" providerId="ADAL" clId="{5CC89CFE-6883-43A2-BB78-1AC8B62D7629}" dt="2024-09-25T18:54:42.513" v="1058" actId="1035"/>
        <pc:sldMkLst>
          <pc:docMk/>
          <pc:sldMk cId="1905915990" sldId="346"/>
        </pc:sldMkLst>
        <pc:spChg chg="mod">
          <ac:chgData name="McLennan, Jodie" userId="84834f42-3436-46e2-bf96-b390f4e271f6" providerId="ADAL" clId="{5CC89CFE-6883-43A2-BB78-1AC8B62D7629}" dt="2024-09-25T18:54:07.281" v="1043" actId="1035"/>
          <ac:spMkLst>
            <pc:docMk/>
            <pc:sldMk cId="1905915990" sldId="346"/>
            <ac:spMk id="2" creationId="{2F662069-6A53-CBDB-3897-D5C14BA49590}"/>
          </ac:spMkLst>
        </pc:spChg>
        <pc:spChg chg="del">
          <ac:chgData name="McLennan, Jodie" userId="84834f42-3436-46e2-bf96-b390f4e271f6" providerId="ADAL" clId="{5CC89CFE-6883-43A2-BB78-1AC8B62D7629}" dt="2024-09-23T18:57:58.034" v="77" actId="478"/>
          <ac:spMkLst>
            <pc:docMk/>
            <pc:sldMk cId="1905915990" sldId="346"/>
            <ac:spMk id="3" creationId="{1B28648B-C86F-4EDB-9769-E26B3CDE90AF}"/>
          </ac:spMkLst>
        </pc:spChg>
        <pc:spChg chg="add mod">
          <ac:chgData name="McLennan, Jodie" userId="84834f42-3436-46e2-bf96-b390f4e271f6" providerId="ADAL" clId="{5CC89CFE-6883-43A2-BB78-1AC8B62D7629}" dt="2024-09-25T18:54:42.513" v="1058" actId="1035"/>
          <ac:spMkLst>
            <pc:docMk/>
            <pc:sldMk cId="1905915990" sldId="346"/>
            <ac:spMk id="4" creationId="{A95AE726-A868-DACF-1DBF-7D047516F493}"/>
          </ac:spMkLst>
        </pc:spChg>
      </pc:sldChg>
      <pc:sldChg chg="addSp modSp new mod">
        <pc:chgData name="McLennan, Jodie" userId="84834f42-3436-46e2-bf96-b390f4e271f6" providerId="ADAL" clId="{5CC89CFE-6883-43A2-BB78-1AC8B62D7629}" dt="2024-09-24T15:14:11.868" v="660" actId="313"/>
        <pc:sldMkLst>
          <pc:docMk/>
          <pc:sldMk cId="327536162" sldId="347"/>
        </pc:sldMkLst>
        <pc:spChg chg="mod">
          <ac:chgData name="McLennan, Jodie" userId="84834f42-3436-46e2-bf96-b390f4e271f6" providerId="ADAL" clId="{5CC89CFE-6883-43A2-BB78-1AC8B62D7629}" dt="2024-09-24T15:14:11.868" v="660" actId="313"/>
          <ac:spMkLst>
            <pc:docMk/>
            <pc:sldMk cId="327536162" sldId="347"/>
            <ac:spMk id="2" creationId="{8101CC4F-5645-4E97-9FC3-6A176834D9C4}"/>
          </ac:spMkLst>
        </pc:spChg>
        <pc:spChg chg="mod">
          <ac:chgData name="McLennan, Jodie" userId="84834f42-3436-46e2-bf96-b390f4e271f6" providerId="ADAL" clId="{5CC89CFE-6883-43A2-BB78-1AC8B62D7629}" dt="2024-09-24T15:13:25.485" v="510" actId="20577"/>
          <ac:spMkLst>
            <pc:docMk/>
            <pc:sldMk cId="327536162" sldId="347"/>
            <ac:spMk id="3" creationId="{D39AE38C-9580-C36F-3B76-4467B1F821FA}"/>
          </ac:spMkLst>
        </pc:spChg>
        <pc:picChg chg="add mod modCrop">
          <ac:chgData name="McLennan, Jodie" userId="84834f42-3436-46e2-bf96-b390f4e271f6" providerId="ADAL" clId="{5CC89CFE-6883-43A2-BB78-1AC8B62D7629}" dt="2024-09-24T15:13:29.676" v="512" actId="14100"/>
          <ac:picMkLst>
            <pc:docMk/>
            <pc:sldMk cId="327536162" sldId="347"/>
            <ac:picMk id="5" creationId="{45B4808B-74C3-B3D9-3E41-2DB53C724023}"/>
          </ac:picMkLst>
        </pc:picChg>
        <pc:picChg chg="add mod modCrop">
          <ac:chgData name="McLennan, Jodie" userId="84834f42-3436-46e2-bf96-b390f4e271f6" providerId="ADAL" clId="{5CC89CFE-6883-43A2-BB78-1AC8B62D7629}" dt="2024-09-24T15:13:27.420" v="511" actId="14100"/>
          <ac:picMkLst>
            <pc:docMk/>
            <pc:sldMk cId="327536162" sldId="347"/>
            <ac:picMk id="6" creationId="{F60E1C88-8859-E3BD-C115-CB38253472A4}"/>
          </ac:picMkLst>
        </pc:picChg>
      </pc:sldChg>
      <pc:sldChg chg="modSp mod">
        <pc:chgData name="McLennan, Jodie" userId="84834f42-3436-46e2-bf96-b390f4e271f6" providerId="ADAL" clId="{5CC89CFE-6883-43A2-BB78-1AC8B62D7629}" dt="2024-09-25T19:20:56.912" v="1098" actId="1076"/>
        <pc:sldMkLst>
          <pc:docMk/>
          <pc:sldMk cId="1437707645" sldId="348"/>
        </pc:sldMkLst>
        <pc:spChg chg="mod">
          <ac:chgData name="McLennan, Jodie" userId="84834f42-3436-46e2-bf96-b390f4e271f6" providerId="ADAL" clId="{5CC89CFE-6883-43A2-BB78-1AC8B62D7629}" dt="2024-09-25T19:20:56.912" v="1098" actId="1076"/>
          <ac:spMkLst>
            <pc:docMk/>
            <pc:sldMk cId="1437707645" sldId="348"/>
            <ac:spMk id="18" creationId="{B72AFE75-E605-874D-FBB5-368595719F82}"/>
          </ac:spMkLst>
        </pc:spChg>
        <pc:picChg chg="mod">
          <ac:chgData name="McLennan, Jodie" userId="84834f42-3436-46e2-bf96-b390f4e271f6" providerId="ADAL" clId="{5CC89CFE-6883-43A2-BB78-1AC8B62D7629}" dt="2024-09-25T19:20:53.440" v="1097" actId="1076"/>
          <ac:picMkLst>
            <pc:docMk/>
            <pc:sldMk cId="1437707645" sldId="348"/>
            <ac:picMk id="17" creationId="{4AA57C67-F597-7416-91D3-B81690F0F5D7}"/>
          </ac:picMkLst>
        </pc:picChg>
      </pc:sldChg>
      <pc:sldChg chg="addSp modSp mod">
        <pc:chgData name="McLennan, Jodie" userId="84834f42-3436-46e2-bf96-b390f4e271f6" providerId="ADAL" clId="{5CC89CFE-6883-43A2-BB78-1AC8B62D7629}" dt="2024-09-24T19:10:16.059" v="698" actId="1076"/>
        <pc:sldMkLst>
          <pc:docMk/>
          <pc:sldMk cId="356230943" sldId="349"/>
        </pc:sldMkLst>
        <pc:spChg chg="mod">
          <ac:chgData name="McLennan, Jodie" userId="84834f42-3436-46e2-bf96-b390f4e271f6" providerId="ADAL" clId="{5CC89CFE-6883-43A2-BB78-1AC8B62D7629}" dt="2024-09-24T19:10:16.059" v="698" actId="1076"/>
          <ac:spMkLst>
            <pc:docMk/>
            <pc:sldMk cId="356230943" sldId="349"/>
            <ac:spMk id="3" creationId="{80B5C5E6-B94A-0A1C-6F17-9B7F3E9D115E}"/>
          </ac:spMkLst>
        </pc:spChg>
        <pc:picChg chg="add mod">
          <ac:chgData name="McLennan, Jodie" userId="84834f42-3436-46e2-bf96-b390f4e271f6" providerId="ADAL" clId="{5CC89CFE-6883-43A2-BB78-1AC8B62D7629}" dt="2024-09-24T19:05:27.117" v="670" actId="1076"/>
          <ac:picMkLst>
            <pc:docMk/>
            <pc:sldMk cId="356230943" sldId="349"/>
            <ac:picMk id="1026" creationId="{EC649D05-0E79-031E-8850-94B9221B08B2}"/>
          </ac:picMkLst>
        </pc:picChg>
      </pc:sldChg>
      <pc:sldChg chg="new">
        <pc:chgData name="McLennan, Jodie" userId="84834f42-3436-46e2-bf96-b390f4e271f6" providerId="ADAL" clId="{5CC89CFE-6883-43A2-BB78-1AC8B62D7629}" dt="2024-09-24T15:52:35.284" v="664" actId="680"/>
        <pc:sldMkLst>
          <pc:docMk/>
          <pc:sldMk cId="1260551006" sldId="349"/>
        </pc:sldMkLst>
      </pc:sldChg>
      <pc:sldChg chg="new">
        <pc:chgData name="McLennan, Jodie" userId="84834f42-3436-46e2-bf96-b390f4e271f6" providerId="ADAL" clId="{5CC89CFE-6883-43A2-BB78-1AC8B62D7629}" dt="2024-09-24T15:52:35.429" v="665" actId="680"/>
        <pc:sldMkLst>
          <pc:docMk/>
          <pc:sldMk cId="2584270678" sldId="350"/>
        </pc:sldMkLst>
      </pc:sldChg>
      <pc:sldChg chg="addSp modSp new mod">
        <pc:chgData name="McLennan, Jodie" userId="84834f42-3436-46e2-bf96-b390f4e271f6" providerId="ADAL" clId="{5CC89CFE-6883-43A2-BB78-1AC8B62D7629}" dt="2024-09-25T22:14:30.578" v="1251" actId="14100"/>
        <pc:sldMkLst>
          <pc:docMk/>
          <pc:sldMk cId="2649010177" sldId="350"/>
        </pc:sldMkLst>
        <pc:spChg chg="mod">
          <ac:chgData name="McLennan, Jodie" userId="84834f42-3436-46e2-bf96-b390f4e271f6" providerId="ADAL" clId="{5CC89CFE-6883-43A2-BB78-1AC8B62D7629}" dt="2024-09-25T18:36:08.876" v="836" actId="20577"/>
          <ac:spMkLst>
            <pc:docMk/>
            <pc:sldMk cId="2649010177" sldId="350"/>
            <ac:spMk id="2" creationId="{8A640FAD-F72F-E6A7-0BE5-76030C330A20}"/>
          </ac:spMkLst>
        </pc:spChg>
        <pc:picChg chg="add mod">
          <ac:chgData name="McLennan, Jodie" userId="84834f42-3436-46e2-bf96-b390f4e271f6" providerId="ADAL" clId="{5CC89CFE-6883-43A2-BB78-1AC8B62D7629}" dt="2024-09-25T22:09:06.997" v="1214" actId="1076"/>
          <ac:picMkLst>
            <pc:docMk/>
            <pc:sldMk cId="2649010177" sldId="350"/>
            <ac:picMk id="4" creationId="{009EF2C4-8489-7C14-81E3-4A8E83A13468}"/>
          </ac:picMkLst>
        </pc:picChg>
        <pc:picChg chg="add mod">
          <ac:chgData name="McLennan, Jodie" userId="84834f42-3436-46e2-bf96-b390f4e271f6" providerId="ADAL" clId="{5CC89CFE-6883-43A2-BB78-1AC8B62D7629}" dt="2024-09-25T22:14:24.322" v="1250" actId="1076"/>
          <ac:picMkLst>
            <pc:docMk/>
            <pc:sldMk cId="2649010177" sldId="350"/>
            <ac:picMk id="6" creationId="{48BD0CF4-5FDE-11F0-4F2A-AE01D1AB4160}"/>
          </ac:picMkLst>
        </pc:picChg>
        <pc:picChg chg="add mod">
          <ac:chgData name="McLennan, Jodie" userId="84834f42-3436-46e2-bf96-b390f4e271f6" providerId="ADAL" clId="{5CC89CFE-6883-43A2-BB78-1AC8B62D7629}" dt="2024-09-25T22:09:54.765" v="1235" actId="1076"/>
          <ac:picMkLst>
            <pc:docMk/>
            <pc:sldMk cId="2649010177" sldId="350"/>
            <ac:picMk id="8" creationId="{17F007A1-C65E-D04A-3EC5-B70AD5D581C1}"/>
          </ac:picMkLst>
        </pc:picChg>
        <pc:picChg chg="add mod">
          <ac:chgData name="McLennan, Jodie" userId="84834f42-3436-46e2-bf96-b390f4e271f6" providerId="ADAL" clId="{5CC89CFE-6883-43A2-BB78-1AC8B62D7629}" dt="2024-09-25T22:14:30.578" v="1251" actId="14100"/>
          <ac:picMkLst>
            <pc:docMk/>
            <pc:sldMk cId="2649010177" sldId="350"/>
            <ac:picMk id="10" creationId="{55CFD1B0-86D4-DAF3-9421-6CC3B88C3802}"/>
          </ac:picMkLst>
        </pc:picChg>
        <pc:picChg chg="add mod">
          <ac:chgData name="McLennan, Jodie" userId="84834f42-3436-46e2-bf96-b390f4e271f6" providerId="ADAL" clId="{5CC89CFE-6883-43A2-BB78-1AC8B62D7629}" dt="2024-09-25T22:09:12.717" v="1217" actId="1076"/>
          <ac:picMkLst>
            <pc:docMk/>
            <pc:sldMk cId="2649010177" sldId="350"/>
            <ac:picMk id="11" creationId="{C26DDA4F-A9E2-AAE3-3AC9-AEE395B75602}"/>
          </ac:picMkLst>
        </pc:picChg>
        <pc:cxnChg chg="add mod">
          <ac:chgData name="McLennan, Jodie" userId="84834f42-3436-46e2-bf96-b390f4e271f6" providerId="ADAL" clId="{5CC89CFE-6883-43A2-BB78-1AC8B62D7629}" dt="2024-09-25T22:10:35.266" v="1238" actId="1582"/>
          <ac:cxnSpMkLst>
            <pc:docMk/>
            <pc:sldMk cId="2649010177" sldId="350"/>
            <ac:cxnSpMk id="13" creationId="{9BB9B53A-88D5-EF6F-F09A-EA00C7462723}"/>
          </ac:cxnSpMkLst>
        </pc:cxnChg>
        <pc:cxnChg chg="add mod">
          <ac:chgData name="McLennan, Jodie" userId="84834f42-3436-46e2-bf96-b390f4e271f6" providerId="ADAL" clId="{5CC89CFE-6883-43A2-BB78-1AC8B62D7629}" dt="2024-09-25T22:13:06.927" v="1241" actId="1582"/>
          <ac:cxnSpMkLst>
            <pc:docMk/>
            <pc:sldMk cId="2649010177" sldId="350"/>
            <ac:cxnSpMk id="15" creationId="{ACF6264D-6787-5625-7471-6D636AC9F4AF}"/>
          </ac:cxnSpMkLst>
        </pc:cxnChg>
        <pc:cxnChg chg="add mod">
          <ac:chgData name="McLennan, Jodie" userId="84834f42-3436-46e2-bf96-b390f4e271f6" providerId="ADAL" clId="{5CC89CFE-6883-43A2-BB78-1AC8B62D7629}" dt="2024-09-25T22:13:38.629" v="1244" actId="1582"/>
          <ac:cxnSpMkLst>
            <pc:docMk/>
            <pc:sldMk cId="2649010177" sldId="350"/>
            <ac:cxnSpMk id="17" creationId="{2C2CCC7D-2DB9-136B-78CF-E83D42A1ACA7}"/>
          </ac:cxnSpMkLst>
        </pc:cxnChg>
        <pc:cxnChg chg="add mod">
          <ac:chgData name="McLennan, Jodie" userId="84834f42-3436-46e2-bf96-b390f4e271f6" providerId="ADAL" clId="{5CC89CFE-6883-43A2-BB78-1AC8B62D7629}" dt="2024-09-25T22:14:10.993" v="1248" actId="1582"/>
          <ac:cxnSpMkLst>
            <pc:docMk/>
            <pc:sldMk cId="2649010177" sldId="350"/>
            <ac:cxnSpMk id="19" creationId="{CF546EAD-34EB-6F76-F152-6C5944CD3A24}"/>
          </ac:cxnSpMkLst>
        </pc:cxnChg>
      </pc:sldChg>
      <pc:sldMasterChg chg="addSp delSp modSp mod modSldLayout">
        <pc:chgData name="McLennan, Jodie" userId="84834f42-3436-46e2-bf96-b390f4e271f6" providerId="ADAL" clId="{5CC89CFE-6883-43A2-BB78-1AC8B62D7629}" dt="2024-09-25T19:27:59.575" v="1146"/>
        <pc:sldMasterMkLst>
          <pc:docMk/>
          <pc:sldMasterMk cId="2970061491" sldId="2147483648"/>
        </pc:sldMasterMkLst>
        <pc:spChg chg="add del mod">
          <ac:chgData name="McLennan, Jodie" userId="84834f42-3436-46e2-bf96-b390f4e271f6" providerId="ADAL" clId="{5CC89CFE-6883-43A2-BB78-1AC8B62D7629}" dt="2024-09-25T19:19:22.237" v="1095" actId="478"/>
          <ac:spMkLst>
            <pc:docMk/>
            <pc:sldMasterMk cId="2970061491" sldId="2147483648"/>
            <ac:spMk id="4" creationId="{69052B75-A097-CE6E-851D-DC2011655560}"/>
          </ac:spMkLst>
        </pc:spChg>
        <pc:sldLayoutChg chg="addSp delSp modSp mod">
          <pc:chgData name="McLennan, Jodie" userId="84834f42-3436-46e2-bf96-b390f4e271f6" providerId="ADAL" clId="{5CC89CFE-6883-43A2-BB78-1AC8B62D7629}" dt="2024-09-25T19:25:32.235" v="1136"/>
          <pc:sldLayoutMkLst>
            <pc:docMk/>
            <pc:sldMasterMk cId="2970061491" sldId="2147483648"/>
            <pc:sldLayoutMk cId="691165391" sldId="2147483650"/>
          </pc:sldLayoutMkLst>
          <pc:spChg chg="add del">
            <ac:chgData name="McLennan, Jodie" userId="84834f42-3436-46e2-bf96-b390f4e271f6" providerId="ADAL" clId="{5CC89CFE-6883-43A2-BB78-1AC8B62D7629}" dt="2024-09-25T18:38:38.800" v="837" actId="11529"/>
            <ac:spMkLst>
              <pc:docMk/>
              <pc:sldMasterMk cId="2970061491" sldId="2147483648"/>
              <pc:sldLayoutMk cId="691165391" sldId="2147483650"/>
              <ac:spMk id="2" creationId="{9C3990BD-29B0-E43F-8412-D71B52A76A96}"/>
            </ac:spMkLst>
          </pc:spChg>
          <pc:spChg chg="add del mod">
            <ac:chgData name="McLennan, Jodie" userId="84834f42-3436-46e2-bf96-b390f4e271f6" providerId="ADAL" clId="{5CC89CFE-6883-43A2-BB78-1AC8B62D7629}" dt="2024-09-25T18:38:44.029" v="839" actId="478"/>
            <ac:spMkLst>
              <pc:docMk/>
              <pc:sldMasterMk cId="2970061491" sldId="2147483648"/>
              <pc:sldLayoutMk cId="691165391" sldId="2147483650"/>
              <ac:spMk id="3" creationId="{AC1DE989-374A-B1C1-9B43-A3D854B77027}"/>
            </ac:spMkLst>
          </pc:spChg>
          <pc:spChg chg="add del">
            <ac:chgData name="McLennan, Jodie" userId="84834f42-3436-46e2-bf96-b390f4e271f6" providerId="ADAL" clId="{5CC89CFE-6883-43A2-BB78-1AC8B62D7629}" dt="2024-09-25T18:38:50.636" v="840" actId="11529"/>
            <ac:spMkLst>
              <pc:docMk/>
              <pc:sldMasterMk cId="2970061491" sldId="2147483648"/>
              <pc:sldLayoutMk cId="691165391" sldId="2147483650"/>
              <ac:spMk id="4" creationId="{84CDA116-5CB0-814D-866D-E62649753840}"/>
            </ac:spMkLst>
          </pc:spChg>
          <pc:spChg chg="add del mod">
            <ac:chgData name="McLennan, Jodie" userId="84834f42-3436-46e2-bf96-b390f4e271f6" providerId="ADAL" clId="{5CC89CFE-6883-43A2-BB78-1AC8B62D7629}" dt="2024-09-25T19:08:16.990" v="1063" actId="478"/>
            <ac:spMkLst>
              <pc:docMk/>
              <pc:sldMasterMk cId="2970061491" sldId="2147483648"/>
              <pc:sldLayoutMk cId="691165391" sldId="2147483650"/>
              <ac:spMk id="5" creationId="{6B876066-615B-A055-1E23-CC860422D1C2}"/>
            </ac:spMkLst>
          </pc:spChg>
          <pc:spChg chg="add del mod">
            <ac:chgData name="McLennan, Jodie" userId="84834f42-3436-46e2-bf96-b390f4e271f6" providerId="ADAL" clId="{5CC89CFE-6883-43A2-BB78-1AC8B62D7629}" dt="2024-09-25T19:25:31.189" v="1135" actId="478"/>
            <ac:spMkLst>
              <pc:docMk/>
              <pc:sldMasterMk cId="2970061491" sldId="2147483648"/>
              <pc:sldLayoutMk cId="691165391" sldId="2147483650"/>
              <ac:spMk id="6" creationId="{ADEA614E-272C-F3DA-76D7-F875D4614915}"/>
            </ac:spMkLst>
          </pc:spChg>
          <pc:spChg chg="add mod">
            <ac:chgData name="McLennan, Jodie" userId="84834f42-3436-46e2-bf96-b390f4e271f6" providerId="ADAL" clId="{5CC89CFE-6883-43A2-BB78-1AC8B62D7629}" dt="2024-09-25T19:25:32.235" v="1136"/>
            <ac:spMkLst>
              <pc:docMk/>
              <pc:sldMasterMk cId="2970061491" sldId="2147483648"/>
              <pc:sldLayoutMk cId="691165391" sldId="2147483650"/>
              <ac:spMk id="7" creationId="{BCFBF147-C686-F98E-D7BF-9BD2C136CC44}"/>
            </ac:spMkLst>
          </pc:spChg>
          <pc:spChg chg="add del mod">
            <ac:chgData name="McLennan, Jodie" userId="84834f42-3436-46e2-bf96-b390f4e271f6" providerId="ADAL" clId="{5CC89CFE-6883-43A2-BB78-1AC8B62D7629}" dt="2024-09-25T18:40:36.779" v="856" actId="1076"/>
            <ac:spMkLst>
              <pc:docMk/>
              <pc:sldMasterMk cId="2970061491" sldId="2147483648"/>
              <pc:sldLayoutMk cId="691165391" sldId="2147483650"/>
              <ac:spMk id="11" creationId="{80937044-371D-C149-9F72-3D8FBA4605CF}"/>
            </ac:spMkLst>
          </pc:spChg>
        </pc:sldLayoutChg>
        <pc:sldLayoutChg chg="addSp modSp">
          <pc:chgData name="McLennan, Jodie" userId="84834f42-3436-46e2-bf96-b390f4e271f6" providerId="ADAL" clId="{5CC89CFE-6883-43A2-BB78-1AC8B62D7629}" dt="2024-09-25T19:27:59.575" v="1146"/>
          <pc:sldLayoutMkLst>
            <pc:docMk/>
            <pc:sldMasterMk cId="2970061491" sldId="2147483648"/>
            <pc:sldLayoutMk cId="2625500995" sldId="2147483654"/>
          </pc:sldLayoutMkLst>
          <pc:spChg chg="add mod">
            <ac:chgData name="McLennan, Jodie" userId="84834f42-3436-46e2-bf96-b390f4e271f6" providerId="ADAL" clId="{5CC89CFE-6883-43A2-BB78-1AC8B62D7629}" dt="2024-09-25T19:27:59.575" v="1146"/>
            <ac:spMkLst>
              <pc:docMk/>
              <pc:sldMasterMk cId="2970061491" sldId="2147483648"/>
              <pc:sldLayoutMk cId="2625500995" sldId="2147483654"/>
              <ac:spMk id="2" creationId="{71512A02-74CD-DBDC-A8E5-EFE4F6CA6CC8}"/>
            </ac:spMkLst>
          </pc:spChg>
        </pc:sldLayoutChg>
        <pc:sldLayoutChg chg="addSp delSp modSp mod">
          <pc:chgData name="McLennan, Jodie" userId="84834f42-3436-46e2-bf96-b390f4e271f6" providerId="ADAL" clId="{5CC89CFE-6883-43A2-BB78-1AC8B62D7629}" dt="2024-09-25T19:25:38.303" v="1138"/>
          <pc:sldLayoutMkLst>
            <pc:docMk/>
            <pc:sldMasterMk cId="2970061491" sldId="2147483648"/>
            <pc:sldLayoutMk cId="2897963369" sldId="2147483662"/>
          </pc:sldLayoutMkLst>
          <pc:spChg chg="add del mod">
            <ac:chgData name="McLennan, Jodie" userId="84834f42-3436-46e2-bf96-b390f4e271f6" providerId="ADAL" clId="{5CC89CFE-6883-43A2-BB78-1AC8B62D7629}" dt="2024-09-25T19:25:37.445" v="1137" actId="478"/>
            <ac:spMkLst>
              <pc:docMk/>
              <pc:sldMasterMk cId="2970061491" sldId="2147483648"/>
              <pc:sldLayoutMk cId="2897963369" sldId="2147483662"/>
              <ac:spMk id="4" creationId="{7BD85091-1C20-011C-320B-A34C8C3871BC}"/>
            </ac:spMkLst>
          </pc:spChg>
          <pc:spChg chg="add mod">
            <ac:chgData name="McLennan, Jodie" userId="84834f42-3436-46e2-bf96-b390f4e271f6" providerId="ADAL" clId="{5CC89CFE-6883-43A2-BB78-1AC8B62D7629}" dt="2024-09-25T19:25:38.303" v="1138"/>
            <ac:spMkLst>
              <pc:docMk/>
              <pc:sldMasterMk cId="2970061491" sldId="2147483648"/>
              <pc:sldLayoutMk cId="2897963369" sldId="2147483662"/>
              <ac:spMk id="5" creationId="{7E049032-92C1-4D10-C0FF-7A6DA2E917AF}"/>
            </ac:spMkLst>
          </pc:spChg>
        </pc:sldLayoutChg>
        <pc:sldLayoutChg chg="addSp modSp">
          <pc:chgData name="McLennan, Jodie" userId="84834f42-3436-46e2-bf96-b390f4e271f6" providerId="ADAL" clId="{5CC89CFE-6883-43A2-BB78-1AC8B62D7629}" dt="2024-09-25T19:27:55.986" v="1145"/>
          <pc:sldLayoutMkLst>
            <pc:docMk/>
            <pc:sldMasterMk cId="2970061491" sldId="2147483648"/>
            <pc:sldLayoutMk cId="3142765285" sldId="2147483665"/>
          </pc:sldLayoutMkLst>
          <pc:spChg chg="add mod">
            <ac:chgData name="McLennan, Jodie" userId="84834f42-3436-46e2-bf96-b390f4e271f6" providerId="ADAL" clId="{5CC89CFE-6883-43A2-BB78-1AC8B62D7629}" dt="2024-09-25T19:27:55.986" v="1145"/>
            <ac:spMkLst>
              <pc:docMk/>
              <pc:sldMasterMk cId="2970061491" sldId="2147483648"/>
              <pc:sldLayoutMk cId="3142765285" sldId="2147483665"/>
              <ac:spMk id="3" creationId="{BDE41D7A-AD3E-F247-9C08-951727550BED}"/>
            </ac:spMkLst>
          </pc:spChg>
        </pc:sldLayoutChg>
        <pc:sldLayoutChg chg="addSp delSp modSp mod">
          <pc:chgData name="McLennan, Jodie" userId="84834f42-3436-46e2-bf96-b390f4e271f6" providerId="ADAL" clId="{5CC89CFE-6883-43A2-BB78-1AC8B62D7629}" dt="2024-09-25T19:25:54.443" v="1142"/>
          <pc:sldLayoutMkLst>
            <pc:docMk/>
            <pc:sldMasterMk cId="2970061491" sldId="2147483648"/>
            <pc:sldLayoutMk cId="2851774748" sldId="2147483667"/>
          </pc:sldLayoutMkLst>
          <pc:spChg chg="add del mod">
            <ac:chgData name="McLennan, Jodie" userId="84834f42-3436-46e2-bf96-b390f4e271f6" providerId="ADAL" clId="{5CC89CFE-6883-43A2-BB78-1AC8B62D7629}" dt="2024-09-25T19:25:53.623" v="1141" actId="478"/>
            <ac:spMkLst>
              <pc:docMk/>
              <pc:sldMasterMk cId="2970061491" sldId="2147483648"/>
              <pc:sldLayoutMk cId="2851774748" sldId="2147483667"/>
              <ac:spMk id="2" creationId="{834AF940-D477-D404-C630-41F5F717792C}"/>
            </ac:spMkLst>
          </pc:spChg>
          <pc:spChg chg="add mod">
            <ac:chgData name="McLennan, Jodie" userId="84834f42-3436-46e2-bf96-b390f4e271f6" providerId="ADAL" clId="{5CC89CFE-6883-43A2-BB78-1AC8B62D7629}" dt="2024-09-25T19:25:54.443" v="1142"/>
            <ac:spMkLst>
              <pc:docMk/>
              <pc:sldMasterMk cId="2970061491" sldId="2147483648"/>
              <pc:sldLayoutMk cId="2851774748" sldId="2147483667"/>
              <ac:spMk id="3" creationId="{A1B68394-8CDC-5569-489E-6AF53B0A8C92}"/>
            </ac:spMkLst>
          </pc:spChg>
        </pc:sldLayoutChg>
        <pc:sldLayoutChg chg="addSp delSp modSp mod">
          <pc:chgData name="McLennan, Jodie" userId="84834f42-3436-46e2-bf96-b390f4e271f6" providerId="ADAL" clId="{5CC89CFE-6883-43A2-BB78-1AC8B62D7629}" dt="2024-09-25T19:25:47.243" v="1140"/>
          <pc:sldLayoutMkLst>
            <pc:docMk/>
            <pc:sldMasterMk cId="2970061491" sldId="2147483648"/>
            <pc:sldLayoutMk cId="2899422758" sldId="2147483670"/>
          </pc:sldLayoutMkLst>
          <pc:spChg chg="add del mod">
            <ac:chgData name="McLennan, Jodie" userId="84834f42-3436-46e2-bf96-b390f4e271f6" providerId="ADAL" clId="{5CC89CFE-6883-43A2-BB78-1AC8B62D7629}" dt="2024-09-25T19:22:16.487" v="1119" actId="478"/>
            <ac:spMkLst>
              <pc:docMk/>
              <pc:sldMasterMk cId="2970061491" sldId="2147483648"/>
              <pc:sldLayoutMk cId="2899422758" sldId="2147483670"/>
              <ac:spMk id="2" creationId="{54C5FB2E-520B-6CD0-4CAE-A9E0D3307FB9}"/>
            </ac:spMkLst>
          </pc:spChg>
          <pc:spChg chg="add del mod">
            <ac:chgData name="McLennan, Jodie" userId="84834f42-3436-46e2-bf96-b390f4e271f6" providerId="ADAL" clId="{5CC89CFE-6883-43A2-BB78-1AC8B62D7629}" dt="2024-09-25T19:25:46.228" v="1139" actId="478"/>
            <ac:spMkLst>
              <pc:docMk/>
              <pc:sldMasterMk cId="2970061491" sldId="2147483648"/>
              <pc:sldLayoutMk cId="2899422758" sldId="2147483670"/>
              <ac:spMk id="3" creationId="{59F83F43-F471-C93A-3C48-1D9A2D8B3BFB}"/>
            </ac:spMkLst>
          </pc:spChg>
          <pc:spChg chg="add mod">
            <ac:chgData name="McLennan, Jodie" userId="84834f42-3436-46e2-bf96-b390f4e271f6" providerId="ADAL" clId="{5CC89CFE-6883-43A2-BB78-1AC8B62D7629}" dt="2024-09-25T19:25:47.243" v="1140"/>
            <ac:spMkLst>
              <pc:docMk/>
              <pc:sldMasterMk cId="2970061491" sldId="2147483648"/>
              <pc:sldLayoutMk cId="2899422758" sldId="2147483670"/>
              <ac:spMk id="4" creationId="{B5BCDE6F-E5DA-139D-B262-532820A19DFD}"/>
            </ac:spMkLst>
          </pc:spChg>
        </pc:sldLayoutChg>
        <pc:sldLayoutChg chg="addSp delSp modSp mod">
          <pc:chgData name="McLennan, Jodie" userId="84834f42-3436-46e2-bf96-b390f4e271f6" providerId="ADAL" clId="{5CC89CFE-6883-43A2-BB78-1AC8B62D7629}" dt="2024-09-25T19:25:23.926" v="1134" actId="1038"/>
          <pc:sldLayoutMkLst>
            <pc:docMk/>
            <pc:sldMasterMk cId="2970061491" sldId="2147483648"/>
            <pc:sldLayoutMk cId="177833841" sldId="2147483682"/>
          </pc:sldLayoutMkLst>
          <pc:spChg chg="add del mod">
            <ac:chgData name="McLennan, Jodie" userId="84834f42-3436-46e2-bf96-b390f4e271f6" providerId="ADAL" clId="{5CC89CFE-6883-43A2-BB78-1AC8B62D7629}" dt="2024-09-25T19:22:33.817" v="1122" actId="478"/>
            <ac:spMkLst>
              <pc:docMk/>
              <pc:sldMasterMk cId="2970061491" sldId="2147483648"/>
              <pc:sldLayoutMk cId="177833841" sldId="2147483682"/>
              <ac:spMk id="2" creationId="{ACAD684E-F513-073D-5EDE-ED3F9D91EBB9}"/>
            </ac:spMkLst>
          </pc:spChg>
          <pc:spChg chg="add del mod">
            <ac:chgData name="McLennan, Jodie" userId="84834f42-3436-46e2-bf96-b390f4e271f6" providerId="ADAL" clId="{5CC89CFE-6883-43A2-BB78-1AC8B62D7629}" dt="2024-09-25T19:17:07.946" v="1074" actId="478"/>
            <ac:spMkLst>
              <pc:docMk/>
              <pc:sldMasterMk cId="2970061491" sldId="2147483648"/>
              <pc:sldLayoutMk cId="177833841" sldId="2147483682"/>
              <ac:spMk id="3" creationId="{F4B70B5C-C96E-C5A2-3C64-C778B8D446CB}"/>
            </ac:spMkLst>
          </pc:spChg>
          <pc:spChg chg="add mod">
            <ac:chgData name="McLennan, Jodie" userId="84834f42-3436-46e2-bf96-b390f4e271f6" providerId="ADAL" clId="{5CC89CFE-6883-43A2-BB78-1AC8B62D7629}" dt="2024-09-25T19:25:23.926" v="1134" actId="1038"/>
            <ac:spMkLst>
              <pc:docMk/>
              <pc:sldMasterMk cId="2970061491" sldId="2147483648"/>
              <pc:sldLayoutMk cId="177833841" sldId="2147483682"/>
              <ac:spMk id="4" creationId="{9D4E38F0-FF4C-5BFC-2AAD-E14E485CAF8F}"/>
            </ac:spMkLst>
          </pc:spChg>
          <pc:spChg chg="add del mod ord">
            <ac:chgData name="McLennan, Jodie" userId="84834f42-3436-46e2-bf96-b390f4e271f6" providerId="ADAL" clId="{5CC89CFE-6883-43A2-BB78-1AC8B62D7629}" dt="2024-09-25T19:17:22.923" v="1075" actId="207"/>
            <ac:spMkLst>
              <pc:docMk/>
              <pc:sldMasterMk cId="2970061491" sldId="2147483648"/>
              <pc:sldLayoutMk cId="177833841" sldId="2147483682"/>
              <ac:spMk id="14" creationId="{722C1D3A-9762-7F4D-AB5C-A3F0114B67B2}"/>
            </ac:spMkLst>
          </pc:spChg>
        </pc:sldLayoutChg>
        <pc:sldLayoutChg chg="modSp mod">
          <pc:chgData name="McLennan, Jodie" userId="84834f42-3436-46e2-bf96-b390f4e271f6" providerId="ADAL" clId="{5CC89CFE-6883-43A2-BB78-1AC8B62D7629}" dt="2024-09-25T18:54:32.178" v="1054" actId="1035"/>
          <pc:sldLayoutMkLst>
            <pc:docMk/>
            <pc:sldMasterMk cId="2970061491" sldId="2147483648"/>
            <pc:sldLayoutMk cId="509282894" sldId="2147483686"/>
          </pc:sldLayoutMkLst>
          <pc:cxnChg chg="mod">
            <ac:chgData name="McLennan, Jodie" userId="84834f42-3436-46e2-bf96-b390f4e271f6" providerId="ADAL" clId="{5CC89CFE-6883-43A2-BB78-1AC8B62D7629}" dt="2024-09-25T18:54:32.178" v="1054" actId="1035"/>
            <ac:cxnSpMkLst>
              <pc:docMk/>
              <pc:sldMasterMk cId="2970061491" sldId="2147483648"/>
              <pc:sldLayoutMk cId="509282894" sldId="2147483686"/>
              <ac:cxnSpMk id="8" creationId="{C4E1A789-3A04-9240-BCEC-3DACF2B52870}"/>
            </ac:cxnSpMkLst>
          </pc:cxnChg>
        </pc:sldLayoutChg>
        <pc:sldLayoutChg chg="modSp mod">
          <pc:chgData name="McLennan, Jodie" userId="84834f42-3436-46e2-bf96-b390f4e271f6" providerId="ADAL" clId="{5CC89CFE-6883-43A2-BB78-1AC8B62D7629}" dt="2024-09-25T18:39:46.281" v="847" actId="1076"/>
          <pc:sldLayoutMkLst>
            <pc:docMk/>
            <pc:sldMasterMk cId="2970061491" sldId="2147483648"/>
            <pc:sldLayoutMk cId="3788644593" sldId="2147483689"/>
          </pc:sldLayoutMkLst>
          <pc:cxnChg chg="mod">
            <ac:chgData name="McLennan, Jodie" userId="84834f42-3436-46e2-bf96-b390f4e271f6" providerId="ADAL" clId="{5CC89CFE-6883-43A2-BB78-1AC8B62D7629}" dt="2024-09-25T18:39:46.281" v="847" actId="1076"/>
            <ac:cxnSpMkLst>
              <pc:docMk/>
              <pc:sldMasterMk cId="2970061491" sldId="2147483648"/>
              <pc:sldLayoutMk cId="3788644593" sldId="2147483689"/>
              <ac:cxnSpMk id="21" creationId="{4F7216A4-2452-1B4B-AE0D-122E7F5A5965}"/>
            </ac:cxnSpMkLst>
          </pc:cxnChg>
        </pc:sldLayoutChg>
      </pc:sldMasterChg>
    </pc:docChg>
  </pc:docChgLst>
  <pc:docChgLst>
    <pc:chgData name="McLennan, Jodie" userId="84834f42-3436-46e2-bf96-b390f4e271f6" providerId="ADAL" clId="{EF8E6464-DF7B-43BA-B7A5-559E2DA1CA8B}"/>
    <pc:docChg chg="undo redo custSel addSld delSld modSld sldOrd">
      <pc:chgData name="McLennan, Jodie" userId="84834f42-3436-46e2-bf96-b390f4e271f6" providerId="ADAL" clId="{EF8E6464-DF7B-43BA-B7A5-559E2DA1CA8B}" dt="2024-10-03T06:44:18.500" v="10251" actId="27636"/>
      <pc:docMkLst>
        <pc:docMk/>
      </pc:docMkLst>
      <pc:sldChg chg="addSp modSp mod modAnim">
        <pc:chgData name="McLennan, Jodie" userId="84834f42-3436-46e2-bf96-b390f4e271f6" providerId="ADAL" clId="{EF8E6464-DF7B-43BA-B7A5-559E2DA1CA8B}" dt="2024-10-03T06:44:18.500" v="10251" actId="27636"/>
        <pc:sldMkLst>
          <pc:docMk/>
          <pc:sldMk cId="3892510878" sldId="258"/>
        </pc:sldMkLst>
        <pc:spChg chg="mod">
          <ac:chgData name="McLennan, Jodie" userId="84834f42-3436-46e2-bf96-b390f4e271f6" providerId="ADAL" clId="{EF8E6464-DF7B-43BA-B7A5-559E2DA1CA8B}" dt="2024-09-23T15:58:48.700" v="1603" actId="1076"/>
          <ac:spMkLst>
            <pc:docMk/>
            <pc:sldMk cId="3892510878" sldId="258"/>
            <ac:spMk id="2" creationId="{59480B23-7308-1745-A1A9-A5522BA49EE8}"/>
          </ac:spMkLst>
        </pc:spChg>
        <pc:spChg chg="mod ord">
          <ac:chgData name="McLennan, Jodie" userId="84834f42-3436-46e2-bf96-b390f4e271f6" providerId="ADAL" clId="{EF8E6464-DF7B-43BA-B7A5-559E2DA1CA8B}" dt="2024-10-03T05:42:53.054" v="10048" actId="14100"/>
          <ac:spMkLst>
            <pc:docMk/>
            <pc:sldMk cId="3892510878" sldId="258"/>
            <ac:spMk id="3" creationId="{D337B608-04F8-CF92-048D-7949FF0E7273}"/>
          </ac:spMkLst>
        </pc:spChg>
        <pc:spChg chg="mod">
          <ac:chgData name="McLennan, Jodie" userId="84834f42-3436-46e2-bf96-b390f4e271f6" providerId="ADAL" clId="{EF8E6464-DF7B-43BA-B7A5-559E2DA1CA8B}" dt="2024-09-23T15:58:37.643" v="1601" actId="1076"/>
          <ac:spMkLst>
            <pc:docMk/>
            <pc:sldMk cId="3892510878" sldId="258"/>
            <ac:spMk id="5" creationId="{A71FEB04-6AB2-DD4F-B560-E3674C11A535}"/>
          </ac:spMkLst>
        </pc:spChg>
        <pc:spChg chg="mod">
          <ac:chgData name="McLennan, Jodie" userId="84834f42-3436-46e2-bf96-b390f4e271f6" providerId="ADAL" clId="{EF8E6464-DF7B-43BA-B7A5-559E2DA1CA8B}" dt="2024-09-24T19:29:05.552" v="8215" actId="20577"/>
          <ac:spMkLst>
            <pc:docMk/>
            <pc:sldMk cId="3892510878" sldId="258"/>
            <ac:spMk id="12" creationId="{ADA0161C-D166-6E4C-8069-E1FBFE0BE5F2}"/>
          </ac:spMkLst>
        </pc:spChg>
        <pc:spChg chg="mod">
          <ac:chgData name="McLennan, Jodie" userId="84834f42-3436-46e2-bf96-b390f4e271f6" providerId="ADAL" clId="{EF8E6464-DF7B-43BA-B7A5-559E2DA1CA8B}" dt="2024-10-03T06:44:18.500" v="10251" actId="27636"/>
          <ac:spMkLst>
            <pc:docMk/>
            <pc:sldMk cId="3892510878" sldId="258"/>
            <ac:spMk id="13" creationId="{6C5EE2B8-026E-D04B-8925-60FA6F76C380}"/>
          </ac:spMkLst>
        </pc:spChg>
        <pc:picChg chg="add mod">
          <ac:chgData name="McLennan, Jodie" userId="84834f42-3436-46e2-bf96-b390f4e271f6" providerId="ADAL" clId="{EF8E6464-DF7B-43BA-B7A5-559E2DA1CA8B}" dt="2024-10-03T05:51:34.316" v="10055" actId="1076"/>
          <ac:picMkLst>
            <pc:docMk/>
            <pc:sldMk cId="3892510878" sldId="258"/>
            <ac:picMk id="4" creationId="{80A36058-97E1-9FCC-2B71-FA3BBBF34FD7}"/>
          </ac:picMkLst>
        </pc:picChg>
      </pc:sldChg>
      <pc:sldChg chg="modSp mod ord modShow">
        <pc:chgData name="McLennan, Jodie" userId="84834f42-3436-46e2-bf96-b390f4e271f6" providerId="ADAL" clId="{EF8E6464-DF7B-43BA-B7A5-559E2DA1CA8B}" dt="2024-10-03T06:42:58.546" v="10240"/>
        <pc:sldMkLst>
          <pc:docMk/>
          <pc:sldMk cId="2147875841" sldId="289"/>
        </pc:sldMkLst>
        <pc:spChg chg="mod">
          <ac:chgData name="McLennan, Jodie" userId="84834f42-3436-46e2-bf96-b390f4e271f6" providerId="ADAL" clId="{EF8E6464-DF7B-43BA-B7A5-559E2DA1CA8B}" dt="2024-10-02T14:56:48.085" v="9511" actId="20577"/>
          <ac:spMkLst>
            <pc:docMk/>
            <pc:sldMk cId="2147875841" sldId="289"/>
            <ac:spMk id="2" creationId="{7935CBB2-F610-40B4-A124-363EF63EBDD4}"/>
          </ac:spMkLst>
        </pc:spChg>
        <pc:spChg chg="mod">
          <ac:chgData name="McLennan, Jodie" userId="84834f42-3436-46e2-bf96-b390f4e271f6" providerId="ADAL" clId="{EF8E6464-DF7B-43BA-B7A5-559E2DA1CA8B}" dt="2024-09-24T16:34:52.891" v="5017" actId="20577"/>
          <ac:spMkLst>
            <pc:docMk/>
            <pc:sldMk cId="2147875841" sldId="289"/>
            <ac:spMk id="3" creationId="{9113FCDE-F6D7-41FF-9845-D3893750EB08}"/>
          </ac:spMkLst>
        </pc:spChg>
      </pc:sldChg>
      <pc:sldChg chg="addSp modSp mod modNotesTx">
        <pc:chgData name="McLennan, Jodie" userId="84834f42-3436-46e2-bf96-b390f4e271f6" providerId="ADAL" clId="{EF8E6464-DF7B-43BA-B7A5-559E2DA1CA8B}" dt="2024-10-03T06:23:47.023" v="10182" actId="20577"/>
        <pc:sldMkLst>
          <pc:docMk/>
          <pc:sldMk cId="864860363" sldId="291"/>
        </pc:sldMkLst>
        <pc:spChg chg="mod">
          <ac:chgData name="McLennan, Jodie" userId="84834f42-3436-46e2-bf96-b390f4e271f6" providerId="ADAL" clId="{EF8E6464-DF7B-43BA-B7A5-559E2DA1CA8B}" dt="2024-09-23T15:23:56.515" v="143" actId="20577"/>
          <ac:spMkLst>
            <pc:docMk/>
            <pc:sldMk cId="864860363" sldId="291"/>
            <ac:spMk id="2" creationId="{95370379-2B8A-42C0-8174-A22B7008B144}"/>
          </ac:spMkLst>
        </pc:spChg>
        <pc:spChg chg="mod">
          <ac:chgData name="McLennan, Jodie" userId="84834f42-3436-46e2-bf96-b390f4e271f6" providerId="ADAL" clId="{EF8E6464-DF7B-43BA-B7A5-559E2DA1CA8B}" dt="2024-10-03T06:05:23.849" v="10115" actId="20577"/>
          <ac:spMkLst>
            <pc:docMk/>
            <pc:sldMk cId="864860363" sldId="291"/>
            <ac:spMk id="3" creationId="{AEDCB975-6DEE-435D-BD89-3610736237D1}"/>
          </ac:spMkLst>
        </pc:spChg>
        <pc:spChg chg="add mod">
          <ac:chgData name="McLennan, Jodie" userId="84834f42-3436-46e2-bf96-b390f4e271f6" providerId="ADAL" clId="{EF8E6464-DF7B-43BA-B7A5-559E2DA1CA8B}" dt="2024-10-03T06:23:47.023" v="10182" actId="20577"/>
          <ac:spMkLst>
            <pc:docMk/>
            <pc:sldMk cId="864860363" sldId="291"/>
            <ac:spMk id="7" creationId="{47A7C7F7-D924-5C1E-59CB-841C14939824}"/>
          </ac:spMkLst>
        </pc:spChg>
        <pc:spChg chg="add mod">
          <ac:chgData name="McLennan, Jodie" userId="84834f42-3436-46e2-bf96-b390f4e271f6" providerId="ADAL" clId="{EF8E6464-DF7B-43BA-B7A5-559E2DA1CA8B}" dt="2024-09-24T17:27:30.681" v="6240" actId="1037"/>
          <ac:spMkLst>
            <pc:docMk/>
            <pc:sldMk cId="864860363" sldId="291"/>
            <ac:spMk id="8" creationId="{A928253D-710E-CE8A-4DAF-C9C6D23A4287}"/>
          </ac:spMkLst>
        </pc:spChg>
        <pc:picChg chg="add mod">
          <ac:chgData name="McLennan, Jodie" userId="84834f42-3436-46e2-bf96-b390f4e271f6" providerId="ADAL" clId="{EF8E6464-DF7B-43BA-B7A5-559E2DA1CA8B}" dt="2024-09-24T16:11:17.325" v="3491" actId="1076"/>
          <ac:picMkLst>
            <pc:docMk/>
            <pc:sldMk cId="864860363" sldId="291"/>
            <ac:picMk id="6" creationId="{C903A4AD-D3D8-ACDB-A9A8-2BDDFE61E131}"/>
          </ac:picMkLst>
        </pc:picChg>
      </pc:sldChg>
      <pc:sldChg chg="addSp delSp modSp mod">
        <pc:chgData name="McLennan, Jodie" userId="84834f42-3436-46e2-bf96-b390f4e271f6" providerId="ADAL" clId="{EF8E6464-DF7B-43BA-B7A5-559E2DA1CA8B}" dt="2024-10-03T06:17:33.624" v="10152" actId="14100"/>
        <pc:sldMkLst>
          <pc:docMk/>
          <pc:sldMk cId="597119651" sldId="293"/>
        </pc:sldMkLst>
        <pc:spChg chg="mod">
          <ac:chgData name="McLennan, Jodie" userId="84834f42-3436-46e2-bf96-b390f4e271f6" providerId="ADAL" clId="{EF8E6464-DF7B-43BA-B7A5-559E2DA1CA8B}" dt="2024-09-24T17:35:59.754" v="6585" actId="20577"/>
          <ac:spMkLst>
            <pc:docMk/>
            <pc:sldMk cId="597119651" sldId="293"/>
            <ac:spMk id="2" creationId="{5B425FE2-F3E9-4586-9F41-8D056DBF24E9}"/>
          </ac:spMkLst>
        </pc:spChg>
        <pc:spChg chg="add del mod">
          <ac:chgData name="McLennan, Jodie" userId="84834f42-3436-46e2-bf96-b390f4e271f6" providerId="ADAL" clId="{EF8E6464-DF7B-43BA-B7A5-559E2DA1CA8B}" dt="2024-10-01T17:42:48.199" v="8596" actId="478"/>
          <ac:spMkLst>
            <pc:docMk/>
            <pc:sldMk cId="597119651" sldId="293"/>
            <ac:spMk id="3" creationId="{B5AABDC0-3A62-FAF1-F289-9FEE2F36B615}"/>
          </ac:spMkLst>
        </pc:spChg>
        <pc:spChg chg="add mod">
          <ac:chgData name="McLennan, Jodie" userId="84834f42-3436-46e2-bf96-b390f4e271f6" providerId="ADAL" clId="{EF8E6464-DF7B-43BA-B7A5-559E2DA1CA8B}" dt="2024-10-02T16:35:43.190" v="9957" actId="1076"/>
          <ac:spMkLst>
            <pc:docMk/>
            <pc:sldMk cId="597119651" sldId="293"/>
            <ac:spMk id="20" creationId="{75DAF11D-9A7A-E9EC-8C1A-D875421016BE}"/>
          </ac:spMkLst>
        </pc:spChg>
        <pc:spChg chg="add mod">
          <ac:chgData name="McLennan, Jodie" userId="84834f42-3436-46e2-bf96-b390f4e271f6" providerId="ADAL" clId="{EF8E6464-DF7B-43BA-B7A5-559E2DA1CA8B}" dt="2024-10-03T06:17:27.609" v="10151" actId="1076"/>
          <ac:spMkLst>
            <pc:docMk/>
            <pc:sldMk cId="597119651" sldId="293"/>
            <ac:spMk id="21" creationId="{283532E2-5557-6B53-C6D4-610D923945AA}"/>
          </ac:spMkLst>
        </pc:spChg>
        <pc:picChg chg="add mod">
          <ac:chgData name="McLennan, Jodie" userId="84834f42-3436-46e2-bf96-b390f4e271f6" providerId="ADAL" clId="{EF8E6464-DF7B-43BA-B7A5-559E2DA1CA8B}" dt="2024-09-23T15:55:30.047" v="1568" actId="1076"/>
          <ac:picMkLst>
            <pc:docMk/>
            <pc:sldMk cId="597119651" sldId="293"/>
            <ac:picMk id="3" creationId="{60E56D65-6D8D-482B-56FD-656312798A14}"/>
          </ac:picMkLst>
        </pc:picChg>
        <pc:picChg chg="mod">
          <ac:chgData name="McLennan, Jodie" userId="84834f42-3436-46e2-bf96-b390f4e271f6" providerId="ADAL" clId="{EF8E6464-DF7B-43BA-B7A5-559E2DA1CA8B}" dt="2024-09-23T15:55:35.312" v="1569" actId="1076"/>
          <ac:picMkLst>
            <pc:docMk/>
            <pc:sldMk cId="597119651" sldId="293"/>
            <ac:picMk id="4" creationId="{67ECEDA9-A360-4CFF-87BC-744DE6EB70AE}"/>
          </ac:picMkLst>
        </pc:picChg>
        <pc:picChg chg="add mod">
          <ac:chgData name="McLennan, Jodie" userId="84834f42-3436-46e2-bf96-b390f4e271f6" providerId="ADAL" clId="{EF8E6464-DF7B-43BA-B7A5-559E2DA1CA8B}" dt="2024-10-01T17:42:32.694" v="8594" actId="1035"/>
          <ac:picMkLst>
            <pc:docMk/>
            <pc:sldMk cId="597119651" sldId="293"/>
            <ac:picMk id="5" creationId="{C94AEA4B-3CE4-E44C-0BEB-FA685ABEDE4D}"/>
          </ac:picMkLst>
        </pc:picChg>
        <pc:picChg chg="add mod">
          <ac:chgData name="McLennan, Jodie" userId="84834f42-3436-46e2-bf96-b390f4e271f6" providerId="ADAL" clId="{EF8E6464-DF7B-43BA-B7A5-559E2DA1CA8B}" dt="2024-10-02T05:58:29.748" v="8757" actId="14100"/>
          <ac:picMkLst>
            <pc:docMk/>
            <pc:sldMk cId="597119651" sldId="293"/>
            <ac:picMk id="7" creationId="{678A6AAB-6E58-9E3E-07E6-6778D383FAF5}"/>
          </ac:picMkLst>
        </pc:picChg>
        <pc:picChg chg="add mod">
          <ac:chgData name="McLennan, Jodie" userId="84834f42-3436-46e2-bf96-b390f4e271f6" providerId="ADAL" clId="{EF8E6464-DF7B-43BA-B7A5-559E2DA1CA8B}" dt="2024-10-02T15:27:54.382" v="9684"/>
          <ac:picMkLst>
            <pc:docMk/>
            <pc:sldMk cId="597119651" sldId="293"/>
            <ac:picMk id="8" creationId="{9B428B4D-1981-F375-0E4C-E3528CC145BF}"/>
          </ac:picMkLst>
        </pc:picChg>
        <pc:picChg chg="del">
          <ac:chgData name="McLennan, Jodie" userId="84834f42-3436-46e2-bf96-b390f4e271f6" providerId="ADAL" clId="{EF8E6464-DF7B-43BA-B7A5-559E2DA1CA8B}" dt="2024-10-01T17:42:45.746" v="8595" actId="478"/>
          <ac:picMkLst>
            <pc:docMk/>
            <pc:sldMk cId="597119651" sldId="293"/>
            <ac:picMk id="14" creationId="{F0D68348-0060-9378-2169-037B13AA875E}"/>
          </ac:picMkLst>
        </pc:picChg>
        <pc:cxnChg chg="add mod">
          <ac:chgData name="McLennan, Jodie" userId="84834f42-3436-46e2-bf96-b390f4e271f6" providerId="ADAL" clId="{EF8E6464-DF7B-43BA-B7A5-559E2DA1CA8B}" dt="2024-10-02T16:33:58.055" v="9925" actId="1582"/>
          <ac:cxnSpMkLst>
            <pc:docMk/>
            <pc:sldMk cId="597119651" sldId="293"/>
            <ac:cxnSpMk id="11" creationId="{CF4A1168-678A-1C18-D654-5481562FDAE8}"/>
          </ac:cxnSpMkLst>
        </pc:cxnChg>
        <pc:cxnChg chg="add mod">
          <ac:chgData name="McLennan, Jodie" userId="84834f42-3436-46e2-bf96-b390f4e271f6" providerId="ADAL" clId="{EF8E6464-DF7B-43BA-B7A5-559E2DA1CA8B}" dt="2024-10-02T16:34:10.083" v="9927" actId="1076"/>
          <ac:cxnSpMkLst>
            <pc:docMk/>
            <pc:sldMk cId="597119651" sldId="293"/>
            <ac:cxnSpMk id="12" creationId="{D89BE460-4782-2C4A-CCB7-B4FADDD35AB2}"/>
          </ac:cxnSpMkLst>
        </pc:cxnChg>
        <pc:cxnChg chg="add mod">
          <ac:chgData name="McLennan, Jodie" userId="84834f42-3436-46e2-bf96-b390f4e271f6" providerId="ADAL" clId="{EF8E6464-DF7B-43BA-B7A5-559E2DA1CA8B}" dt="2024-10-03T06:17:23.544" v="10150" actId="1076"/>
          <ac:cxnSpMkLst>
            <pc:docMk/>
            <pc:sldMk cId="597119651" sldId="293"/>
            <ac:cxnSpMk id="13" creationId="{47CCE947-7E00-6A54-F756-D93343811E3C}"/>
          </ac:cxnSpMkLst>
        </pc:cxnChg>
        <pc:cxnChg chg="add mod">
          <ac:chgData name="McLennan, Jodie" userId="84834f42-3436-46e2-bf96-b390f4e271f6" providerId="ADAL" clId="{EF8E6464-DF7B-43BA-B7A5-559E2DA1CA8B}" dt="2024-10-02T16:34:49.625" v="9932" actId="1076"/>
          <ac:cxnSpMkLst>
            <pc:docMk/>
            <pc:sldMk cId="597119651" sldId="293"/>
            <ac:cxnSpMk id="15" creationId="{E900A0C7-E5CE-8D7A-1E64-C8A04922AFF4}"/>
          </ac:cxnSpMkLst>
        </pc:cxnChg>
        <pc:cxnChg chg="add mod">
          <ac:chgData name="McLennan, Jodie" userId="84834f42-3436-46e2-bf96-b390f4e271f6" providerId="ADAL" clId="{EF8E6464-DF7B-43BA-B7A5-559E2DA1CA8B}" dt="2024-10-02T16:42:55.590" v="9962" actId="1076"/>
          <ac:cxnSpMkLst>
            <pc:docMk/>
            <pc:sldMk cId="597119651" sldId="293"/>
            <ac:cxnSpMk id="17" creationId="{9FCBC45E-32B2-FF27-66D6-C95C42870056}"/>
          </ac:cxnSpMkLst>
        </pc:cxnChg>
        <pc:cxnChg chg="add mod">
          <ac:chgData name="McLennan, Jodie" userId="84834f42-3436-46e2-bf96-b390f4e271f6" providerId="ADAL" clId="{EF8E6464-DF7B-43BA-B7A5-559E2DA1CA8B}" dt="2024-10-03T06:17:33.624" v="10152" actId="14100"/>
          <ac:cxnSpMkLst>
            <pc:docMk/>
            <pc:sldMk cId="597119651" sldId="293"/>
            <ac:cxnSpMk id="18" creationId="{0476637B-F3C8-02CB-03DA-D07FA997F4D9}"/>
          </ac:cxnSpMkLst>
        </pc:cxnChg>
      </pc:sldChg>
      <pc:sldChg chg="addSp delSp modSp new mod ord modAnim">
        <pc:chgData name="McLennan, Jodie" userId="84834f42-3436-46e2-bf96-b390f4e271f6" providerId="ADAL" clId="{EF8E6464-DF7B-43BA-B7A5-559E2DA1CA8B}" dt="2024-10-03T06:24:00.832" v="10183" actId="20577"/>
        <pc:sldMkLst>
          <pc:docMk/>
          <pc:sldMk cId="2845014577" sldId="338"/>
        </pc:sldMkLst>
        <pc:spChg chg="mod">
          <ac:chgData name="McLennan, Jodie" userId="84834f42-3436-46e2-bf96-b390f4e271f6" providerId="ADAL" clId="{EF8E6464-DF7B-43BA-B7A5-559E2DA1CA8B}" dt="2024-09-24T14:29:24.726" v="2302" actId="20577"/>
          <ac:spMkLst>
            <pc:docMk/>
            <pc:sldMk cId="2845014577" sldId="338"/>
            <ac:spMk id="2" creationId="{C491BA48-AE65-0474-E84C-43BC46F5F083}"/>
          </ac:spMkLst>
        </pc:spChg>
        <pc:spChg chg="mod">
          <ac:chgData name="McLennan, Jodie" userId="84834f42-3436-46e2-bf96-b390f4e271f6" providerId="ADAL" clId="{EF8E6464-DF7B-43BA-B7A5-559E2DA1CA8B}" dt="2024-10-03T06:24:00.832" v="10183" actId="20577"/>
          <ac:spMkLst>
            <pc:docMk/>
            <pc:sldMk cId="2845014577" sldId="338"/>
            <ac:spMk id="3" creationId="{6722ACF4-7AC0-C7F9-01B6-3EB5D99D53C9}"/>
          </ac:spMkLst>
        </pc:spChg>
        <pc:spChg chg="add mod">
          <ac:chgData name="McLennan, Jodie" userId="84834f42-3436-46e2-bf96-b390f4e271f6" providerId="ADAL" clId="{EF8E6464-DF7B-43BA-B7A5-559E2DA1CA8B}" dt="2024-09-24T14:28:21.342" v="2276" actId="1076"/>
          <ac:spMkLst>
            <pc:docMk/>
            <pc:sldMk cId="2845014577" sldId="338"/>
            <ac:spMk id="8" creationId="{5526E4FD-CF07-19F7-1E3F-C2D139D2B38C}"/>
          </ac:spMkLst>
        </pc:spChg>
        <pc:picChg chg="add del mod">
          <ac:chgData name="McLennan, Jodie" userId="84834f42-3436-46e2-bf96-b390f4e271f6" providerId="ADAL" clId="{EF8E6464-DF7B-43BA-B7A5-559E2DA1CA8B}" dt="2024-09-24T14:21:59.425" v="2132" actId="478"/>
          <ac:picMkLst>
            <pc:docMk/>
            <pc:sldMk cId="2845014577" sldId="338"/>
            <ac:picMk id="5" creationId="{D220FC66-615C-26D8-F374-7A413188BFA7}"/>
          </ac:picMkLst>
        </pc:picChg>
        <pc:picChg chg="add mod">
          <ac:chgData name="McLennan, Jodie" userId="84834f42-3436-46e2-bf96-b390f4e271f6" providerId="ADAL" clId="{EF8E6464-DF7B-43BA-B7A5-559E2DA1CA8B}" dt="2024-09-24T16:19:02.504" v="3822" actId="1035"/>
          <ac:picMkLst>
            <pc:docMk/>
            <pc:sldMk cId="2845014577" sldId="338"/>
            <ac:picMk id="6" creationId="{FCB6BD2B-93E7-9D90-2DCD-C277AEE0F144}"/>
          </ac:picMkLst>
        </pc:picChg>
        <pc:picChg chg="add mod">
          <ac:chgData name="McLennan, Jodie" userId="84834f42-3436-46e2-bf96-b390f4e271f6" providerId="ADAL" clId="{EF8E6464-DF7B-43BA-B7A5-559E2DA1CA8B}" dt="2024-09-24T14:28:39.333" v="2282" actId="1076"/>
          <ac:picMkLst>
            <pc:docMk/>
            <pc:sldMk cId="2845014577" sldId="338"/>
            <ac:picMk id="7" creationId="{331D5C44-E50E-6E78-D0B1-79FF5B624D2C}"/>
          </ac:picMkLst>
        </pc:picChg>
      </pc:sldChg>
      <pc:sldChg chg="modSp new del mod">
        <pc:chgData name="McLennan, Jodie" userId="84834f42-3436-46e2-bf96-b390f4e271f6" providerId="ADAL" clId="{EF8E6464-DF7B-43BA-B7A5-559E2DA1CA8B}" dt="2024-09-23T15:34:18.888" v="659" actId="2696"/>
        <pc:sldMkLst>
          <pc:docMk/>
          <pc:sldMk cId="4273614495" sldId="339"/>
        </pc:sldMkLst>
        <pc:spChg chg="mod">
          <ac:chgData name="McLennan, Jodie" userId="84834f42-3436-46e2-bf96-b390f4e271f6" providerId="ADAL" clId="{EF8E6464-DF7B-43BA-B7A5-559E2DA1CA8B}" dt="2024-09-23T15:31:36.458" v="477" actId="20577"/>
          <ac:spMkLst>
            <pc:docMk/>
            <pc:sldMk cId="4273614495" sldId="339"/>
            <ac:spMk id="2" creationId="{B206F25F-3FA7-82F1-99B9-0AD501D2BC54}"/>
          </ac:spMkLst>
        </pc:spChg>
      </pc:sldChg>
      <pc:sldChg chg="addSp delSp modSp new mod">
        <pc:chgData name="McLennan, Jodie" userId="84834f42-3436-46e2-bf96-b390f4e271f6" providerId="ADAL" clId="{EF8E6464-DF7B-43BA-B7A5-559E2DA1CA8B}" dt="2024-10-03T05:09:47.063" v="10040"/>
        <pc:sldMkLst>
          <pc:docMk/>
          <pc:sldMk cId="1797794631" sldId="340"/>
        </pc:sldMkLst>
        <pc:spChg chg="mod">
          <ac:chgData name="McLennan, Jodie" userId="84834f42-3436-46e2-bf96-b390f4e271f6" providerId="ADAL" clId="{EF8E6464-DF7B-43BA-B7A5-559E2DA1CA8B}" dt="2024-09-23T15:32:42.248" v="557" actId="20577"/>
          <ac:spMkLst>
            <pc:docMk/>
            <pc:sldMk cId="1797794631" sldId="340"/>
            <ac:spMk id="2" creationId="{6F68C9A4-244E-8352-863D-D66990EEBA55}"/>
          </ac:spMkLst>
        </pc:spChg>
        <pc:spChg chg="mod">
          <ac:chgData name="McLennan, Jodie" userId="84834f42-3436-46e2-bf96-b390f4e271f6" providerId="ADAL" clId="{EF8E6464-DF7B-43BA-B7A5-559E2DA1CA8B}" dt="2024-10-03T05:09:47.063" v="10040"/>
          <ac:spMkLst>
            <pc:docMk/>
            <pc:sldMk cId="1797794631" sldId="340"/>
            <ac:spMk id="3" creationId="{AEF98D6D-DDBE-20BF-A03C-FC0DAF6666E9}"/>
          </ac:spMkLst>
        </pc:spChg>
        <pc:spChg chg="add mod">
          <ac:chgData name="McLennan, Jodie" userId="84834f42-3436-46e2-bf96-b390f4e271f6" providerId="ADAL" clId="{EF8E6464-DF7B-43BA-B7A5-559E2DA1CA8B}" dt="2024-10-02T04:18:26.754" v="8614" actId="208"/>
          <ac:spMkLst>
            <pc:docMk/>
            <pc:sldMk cId="1797794631" sldId="340"/>
            <ac:spMk id="7" creationId="{034927C0-FCFE-B24D-D400-A56D093A4243}"/>
          </ac:spMkLst>
        </pc:spChg>
        <pc:spChg chg="add mod">
          <ac:chgData name="McLennan, Jodie" userId="84834f42-3436-46e2-bf96-b390f4e271f6" providerId="ADAL" clId="{EF8E6464-DF7B-43BA-B7A5-559E2DA1CA8B}" dt="2024-10-02T04:18:20.481" v="8613" actId="208"/>
          <ac:spMkLst>
            <pc:docMk/>
            <pc:sldMk cId="1797794631" sldId="340"/>
            <ac:spMk id="8" creationId="{12821320-168E-1644-261F-C9E307132F3D}"/>
          </ac:spMkLst>
        </pc:spChg>
        <pc:spChg chg="add mod">
          <ac:chgData name="McLennan, Jodie" userId="84834f42-3436-46e2-bf96-b390f4e271f6" providerId="ADAL" clId="{EF8E6464-DF7B-43BA-B7A5-559E2DA1CA8B}" dt="2024-10-02T04:18:37.152" v="8615" actId="208"/>
          <ac:spMkLst>
            <pc:docMk/>
            <pc:sldMk cId="1797794631" sldId="340"/>
            <ac:spMk id="9" creationId="{4CB3F2E8-5FD3-F133-9C84-2B38F51E752A}"/>
          </ac:spMkLst>
        </pc:spChg>
        <pc:spChg chg="add mod">
          <ac:chgData name="McLennan, Jodie" userId="84834f42-3436-46e2-bf96-b390f4e271f6" providerId="ADAL" clId="{EF8E6464-DF7B-43BA-B7A5-559E2DA1CA8B}" dt="2024-10-02T04:19:09.641" v="8622" actId="14100"/>
          <ac:spMkLst>
            <pc:docMk/>
            <pc:sldMk cId="1797794631" sldId="340"/>
            <ac:spMk id="10" creationId="{A28C667C-1F5F-7D7F-EDC3-EC506D2A1E7D}"/>
          </ac:spMkLst>
        </pc:spChg>
        <pc:spChg chg="add mod">
          <ac:chgData name="McLennan, Jodie" userId="84834f42-3436-46e2-bf96-b390f4e271f6" providerId="ADAL" clId="{EF8E6464-DF7B-43BA-B7A5-559E2DA1CA8B}" dt="2024-10-02T04:19:05.581" v="8621" actId="14100"/>
          <ac:spMkLst>
            <pc:docMk/>
            <pc:sldMk cId="1797794631" sldId="340"/>
            <ac:spMk id="11" creationId="{D5F8FDE5-0E25-3726-2EFE-107D543A87E5}"/>
          </ac:spMkLst>
        </pc:spChg>
        <pc:spChg chg="add mod">
          <ac:chgData name="McLennan, Jodie" userId="84834f42-3436-46e2-bf96-b390f4e271f6" providerId="ADAL" clId="{EF8E6464-DF7B-43BA-B7A5-559E2DA1CA8B}" dt="2024-10-02T04:18:46.563" v="8617" actId="208"/>
          <ac:spMkLst>
            <pc:docMk/>
            <pc:sldMk cId="1797794631" sldId="340"/>
            <ac:spMk id="12" creationId="{BB3E1FAB-1491-71CA-633B-6007F305445A}"/>
          </ac:spMkLst>
        </pc:spChg>
        <pc:spChg chg="add mod">
          <ac:chgData name="McLennan, Jodie" userId="84834f42-3436-46e2-bf96-b390f4e271f6" providerId="ADAL" clId="{EF8E6464-DF7B-43BA-B7A5-559E2DA1CA8B}" dt="2024-10-02T04:18:55.507" v="8619" actId="208"/>
          <ac:spMkLst>
            <pc:docMk/>
            <pc:sldMk cId="1797794631" sldId="340"/>
            <ac:spMk id="13" creationId="{A29B8153-1C79-73FF-7FED-F1FE5EB9302D}"/>
          </ac:spMkLst>
        </pc:spChg>
        <pc:spChg chg="add mod">
          <ac:chgData name="McLennan, Jodie" userId="84834f42-3436-46e2-bf96-b390f4e271f6" providerId="ADAL" clId="{EF8E6464-DF7B-43BA-B7A5-559E2DA1CA8B}" dt="2024-10-02T04:18:50.496" v="8618" actId="208"/>
          <ac:spMkLst>
            <pc:docMk/>
            <pc:sldMk cId="1797794631" sldId="340"/>
            <ac:spMk id="14" creationId="{34A24F3C-26B2-A586-0F0D-2A76F5F21FF8}"/>
          </ac:spMkLst>
        </pc:spChg>
        <pc:spChg chg="add mod">
          <ac:chgData name="McLennan, Jodie" userId="84834f42-3436-46e2-bf96-b390f4e271f6" providerId="ADAL" clId="{EF8E6464-DF7B-43BA-B7A5-559E2DA1CA8B}" dt="2024-09-24T17:03:51.761" v="5553" actId="1076"/>
          <ac:spMkLst>
            <pc:docMk/>
            <pc:sldMk cId="1797794631" sldId="340"/>
            <ac:spMk id="15" creationId="{100F8A6B-3592-08F5-88C9-9768B50D942C}"/>
          </ac:spMkLst>
        </pc:spChg>
        <pc:spChg chg="add mod">
          <ac:chgData name="McLennan, Jodie" userId="84834f42-3436-46e2-bf96-b390f4e271f6" providerId="ADAL" clId="{EF8E6464-DF7B-43BA-B7A5-559E2DA1CA8B}" dt="2024-09-24T17:04:33.658" v="5575" actId="1076"/>
          <ac:spMkLst>
            <pc:docMk/>
            <pc:sldMk cId="1797794631" sldId="340"/>
            <ac:spMk id="16" creationId="{9331B360-EA6D-7B60-2E73-43CFECAE2846}"/>
          </ac:spMkLst>
        </pc:spChg>
        <pc:spChg chg="add mod">
          <ac:chgData name="McLennan, Jodie" userId="84834f42-3436-46e2-bf96-b390f4e271f6" providerId="ADAL" clId="{EF8E6464-DF7B-43BA-B7A5-559E2DA1CA8B}" dt="2024-09-24T17:05:15.465" v="5584" actId="207"/>
          <ac:spMkLst>
            <pc:docMk/>
            <pc:sldMk cId="1797794631" sldId="340"/>
            <ac:spMk id="17" creationId="{BE245E27-FD10-FDE6-F925-CC0D1E295EA3}"/>
          </ac:spMkLst>
        </pc:spChg>
        <pc:spChg chg="add mod">
          <ac:chgData name="McLennan, Jodie" userId="84834f42-3436-46e2-bf96-b390f4e271f6" providerId="ADAL" clId="{EF8E6464-DF7B-43BA-B7A5-559E2DA1CA8B}" dt="2024-09-24T17:05:35.198" v="5593" actId="14100"/>
          <ac:spMkLst>
            <pc:docMk/>
            <pc:sldMk cId="1797794631" sldId="340"/>
            <ac:spMk id="18" creationId="{92F92CF6-E07B-FF69-AC68-1F73767DA438}"/>
          </ac:spMkLst>
        </pc:spChg>
        <pc:spChg chg="add mod">
          <ac:chgData name="McLennan, Jodie" userId="84834f42-3436-46e2-bf96-b390f4e271f6" providerId="ADAL" clId="{EF8E6464-DF7B-43BA-B7A5-559E2DA1CA8B}" dt="2024-09-24T17:05:44.249" v="5599" actId="20577"/>
          <ac:spMkLst>
            <pc:docMk/>
            <pc:sldMk cId="1797794631" sldId="340"/>
            <ac:spMk id="19" creationId="{0039EB36-8E5B-BF83-3F94-907E21E2B0C9}"/>
          </ac:spMkLst>
        </pc:spChg>
        <pc:spChg chg="add mod">
          <ac:chgData name="McLennan, Jodie" userId="84834f42-3436-46e2-bf96-b390f4e271f6" providerId="ADAL" clId="{EF8E6464-DF7B-43BA-B7A5-559E2DA1CA8B}" dt="2024-09-24T17:05:55.333" v="5605" actId="20577"/>
          <ac:spMkLst>
            <pc:docMk/>
            <pc:sldMk cId="1797794631" sldId="340"/>
            <ac:spMk id="20" creationId="{5BD71662-40F0-4B2A-2293-7E899219C191}"/>
          </ac:spMkLst>
        </pc:spChg>
        <pc:spChg chg="add mod">
          <ac:chgData name="McLennan, Jodie" userId="84834f42-3436-46e2-bf96-b390f4e271f6" providerId="ADAL" clId="{EF8E6464-DF7B-43BA-B7A5-559E2DA1CA8B}" dt="2024-09-24T17:27:43.698" v="6241"/>
          <ac:spMkLst>
            <pc:docMk/>
            <pc:sldMk cId="1797794631" sldId="340"/>
            <ac:spMk id="21" creationId="{310A3D6A-653C-2A3A-CFCE-F800C74FA690}"/>
          </ac:spMkLst>
        </pc:spChg>
        <pc:picChg chg="add del mod">
          <ac:chgData name="McLennan, Jodie" userId="84834f42-3436-46e2-bf96-b390f4e271f6" providerId="ADAL" clId="{EF8E6464-DF7B-43BA-B7A5-559E2DA1CA8B}" dt="2024-10-02T13:53:07.501" v="9012" actId="21"/>
          <ac:picMkLst>
            <pc:docMk/>
            <pc:sldMk cId="1797794631" sldId="340"/>
            <ac:picMk id="6" creationId="{DE7D5B95-769E-DA49-2004-BD7F5A341E84}"/>
          </ac:picMkLst>
        </pc:picChg>
      </pc:sldChg>
      <pc:sldChg chg="addSp delSp modSp new mod setBg">
        <pc:chgData name="McLennan, Jodie" userId="84834f42-3436-46e2-bf96-b390f4e271f6" providerId="ADAL" clId="{EF8E6464-DF7B-43BA-B7A5-559E2DA1CA8B}" dt="2024-10-02T05:20:31.377" v="8663" actId="1076"/>
        <pc:sldMkLst>
          <pc:docMk/>
          <pc:sldMk cId="1781185339" sldId="341"/>
        </pc:sldMkLst>
        <pc:spChg chg="mod">
          <ac:chgData name="McLennan, Jodie" userId="84834f42-3436-46e2-bf96-b390f4e271f6" providerId="ADAL" clId="{EF8E6464-DF7B-43BA-B7A5-559E2DA1CA8B}" dt="2024-09-24T17:28:10.495" v="6249" actId="14100"/>
          <ac:spMkLst>
            <pc:docMk/>
            <pc:sldMk cId="1781185339" sldId="341"/>
            <ac:spMk id="2" creationId="{144596CC-1113-D35C-846B-76CEDBADF735}"/>
          </ac:spMkLst>
        </pc:spChg>
        <pc:spChg chg="mod">
          <ac:chgData name="McLennan, Jodie" userId="84834f42-3436-46e2-bf96-b390f4e271f6" providerId="ADAL" clId="{EF8E6464-DF7B-43BA-B7A5-559E2DA1CA8B}" dt="2024-09-24T17:39:44.954" v="6752" actId="1036"/>
          <ac:spMkLst>
            <pc:docMk/>
            <pc:sldMk cId="1781185339" sldId="341"/>
            <ac:spMk id="3" creationId="{EF619E69-1247-3584-0609-8DE5E767D993}"/>
          </ac:spMkLst>
        </pc:spChg>
        <pc:spChg chg="add mod">
          <ac:chgData name="McLennan, Jodie" userId="84834f42-3436-46e2-bf96-b390f4e271f6" providerId="ADAL" clId="{EF8E6464-DF7B-43BA-B7A5-559E2DA1CA8B}" dt="2024-09-29T04:00:52.696" v="8250" actId="1035"/>
          <ac:spMkLst>
            <pc:docMk/>
            <pc:sldMk cId="1781185339" sldId="341"/>
            <ac:spMk id="4" creationId="{26519238-0C5D-CA97-316C-E2E589FFA26F}"/>
          </ac:spMkLst>
        </pc:spChg>
        <pc:spChg chg="mod">
          <ac:chgData name="McLennan, Jodie" userId="84834f42-3436-46e2-bf96-b390f4e271f6" providerId="ADAL" clId="{EF8E6464-DF7B-43BA-B7A5-559E2DA1CA8B}" dt="2024-09-23T15:42:27.877" v="1170" actId="26606"/>
          <ac:spMkLst>
            <pc:docMk/>
            <pc:sldMk cId="1781185339" sldId="341"/>
            <ac:spMk id="4" creationId="{430F3508-CDE4-5A83-4314-731CCE4FCD36}"/>
          </ac:spMkLst>
        </pc:spChg>
        <pc:picChg chg="add mod">
          <ac:chgData name="McLennan, Jodie" userId="84834f42-3436-46e2-bf96-b390f4e271f6" providerId="ADAL" clId="{EF8E6464-DF7B-43BA-B7A5-559E2DA1CA8B}" dt="2024-10-02T05:20:31.377" v="8663" actId="1076"/>
          <ac:picMkLst>
            <pc:docMk/>
            <pc:sldMk cId="1781185339" sldId="341"/>
            <ac:picMk id="6" creationId="{A2AE473C-633E-5A3A-AAF4-2F605CB49E09}"/>
          </ac:picMkLst>
        </pc:picChg>
        <pc:picChg chg="add del mod ord">
          <ac:chgData name="McLennan, Jodie" userId="84834f42-3436-46e2-bf96-b390f4e271f6" providerId="ADAL" clId="{EF8E6464-DF7B-43BA-B7A5-559E2DA1CA8B}" dt="2024-09-24T04:29:09.825" v="1785" actId="478"/>
          <ac:picMkLst>
            <pc:docMk/>
            <pc:sldMk cId="1781185339" sldId="341"/>
            <ac:picMk id="6" creationId="{CF242329-A339-D000-ECEF-ABA2F89836DA}"/>
          </ac:picMkLst>
        </pc:picChg>
        <pc:picChg chg="add mod">
          <ac:chgData name="McLennan, Jodie" userId="84834f42-3436-46e2-bf96-b390f4e271f6" providerId="ADAL" clId="{EF8E6464-DF7B-43BA-B7A5-559E2DA1CA8B}" dt="2024-09-24T17:39:51.867" v="6754" actId="14100"/>
          <ac:picMkLst>
            <pc:docMk/>
            <pc:sldMk cId="1781185339" sldId="341"/>
            <ac:picMk id="8" creationId="{A2C26260-4A48-9D0D-D052-83A015400483}"/>
          </ac:picMkLst>
        </pc:picChg>
      </pc:sldChg>
      <pc:sldChg chg="new del">
        <pc:chgData name="McLennan, Jodie" userId="84834f42-3436-46e2-bf96-b390f4e271f6" providerId="ADAL" clId="{EF8E6464-DF7B-43BA-B7A5-559E2DA1CA8B}" dt="2024-09-23T15:34:46.114" v="661" actId="2696"/>
        <pc:sldMkLst>
          <pc:docMk/>
          <pc:sldMk cId="3256419645" sldId="341"/>
        </pc:sldMkLst>
      </pc:sldChg>
      <pc:sldChg chg="addSp delSp modSp new mod ord modShow">
        <pc:chgData name="McLennan, Jodie" userId="84834f42-3436-46e2-bf96-b390f4e271f6" providerId="ADAL" clId="{EF8E6464-DF7B-43BA-B7A5-559E2DA1CA8B}" dt="2024-10-02T15:05:50.749" v="9650"/>
        <pc:sldMkLst>
          <pc:docMk/>
          <pc:sldMk cId="31862785" sldId="342"/>
        </pc:sldMkLst>
        <pc:spChg chg="mod">
          <ac:chgData name="McLennan, Jodie" userId="84834f42-3436-46e2-bf96-b390f4e271f6" providerId="ADAL" clId="{EF8E6464-DF7B-43BA-B7A5-559E2DA1CA8B}" dt="2024-09-24T18:34:10.836" v="7669" actId="14100"/>
          <ac:spMkLst>
            <pc:docMk/>
            <pc:sldMk cId="31862785" sldId="342"/>
            <ac:spMk id="2" creationId="{DED19271-F3E2-3EC0-BC77-F0852A811EA1}"/>
          </ac:spMkLst>
        </pc:spChg>
        <pc:spChg chg="mod">
          <ac:chgData name="McLennan, Jodie" userId="84834f42-3436-46e2-bf96-b390f4e271f6" providerId="ADAL" clId="{EF8E6464-DF7B-43BA-B7A5-559E2DA1CA8B}" dt="2024-09-24T17:31:01.527" v="6529" actId="403"/>
          <ac:spMkLst>
            <pc:docMk/>
            <pc:sldMk cId="31862785" sldId="342"/>
            <ac:spMk id="3" creationId="{4B7CB32D-4C5C-07E2-476B-6747EA89976A}"/>
          </ac:spMkLst>
        </pc:spChg>
        <pc:spChg chg="add mod">
          <ac:chgData name="McLennan, Jodie" userId="84834f42-3436-46e2-bf96-b390f4e271f6" providerId="ADAL" clId="{EF8E6464-DF7B-43BA-B7A5-559E2DA1CA8B}" dt="2024-09-29T04:01:12.020" v="8253" actId="1076"/>
          <ac:spMkLst>
            <pc:docMk/>
            <pc:sldMk cId="31862785" sldId="342"/>
            <ac:spMk id="4" creationId="{26535F92-2453-85F1-F842-00CF0EFDDAE0}"/>
          </ac:spMkLst>
        </pc:spChg>
        <pc:spChg chg="add del mod">
          <ac:chgData name="McLennan, Jodie" userId="84834f42-3436-46e2-bf96-b390f4e271f6" providerId="ADAL" clId="{EF8E6464-DF7B-43BA-B7A5-559E2DA1CA8B}" dt="2024-09-24T18:38:28.091" v="7687" actId="478"/>
          <ac:spMkLst>
            <pc:docMk/>
            <pc:sldMk cId="31862785" sldId="342"/>
            <ac:spMk id="19" creationId="{6FB00419-1655-559B-B2D7-1A7A206C20A9}"/>
          </ac:spMkLst>
        </pc:spChg>
        <pc:spChg chg="add del mod">
          <ac:chgData name="McLennan, Jodie" userId="84834f42-3436-46e2-bf96-b390f4e271f6" providerId="ADAL" clId="{EF8E6464-DF7B-43BA-B7A5-559E2DA1CA8B}" dt="2024-09-24T18:38:19.015" v="7684" actId="478"/>
          <ac:spMkLst>
            <pc:docMk/>
            <pc:sldMk cId="31862785" sldId="342"/>
            <ac:spMk id="20" creationId="{1E917768-9962-4A17-45E2-533B6A30ECF9}"/>
          </ac:spMkLst>
        </pc:spChg>
        <pc:spChg chg="add del mod">
          <ac:chgData name="McLennan, Jodie" userId="84834f42-3436-46e2-bf96-b390f4e271f6" providerId="ADAL" clId="{EF8E6464-DF7B-43BA-B7A5-559E2DA1CA8B}" dt="2024-09-24T18:38:25.036" v="7686" actId="478"/>
          <ac:spMkLst>
            <pc:docMk/>
            <pc:sldMk cId="31862785" sldId="342"/>
            <ac:spMk id="21" creationId="{36F9AF11-BBCD-F07F-61B8-37D843CFFFD4}"/>
          </ac:spMkLst>
        </pc:spChg>
        <pc:picChg chg="add del mod modCrop">
          <ac:chgData name="McLennan, Jodie" userId="84834f42-3436-46e2-bf96-b390f4e271f6" providerId="ADAL" clId="{EF8E6464-DF7B-43BA-B7A5-559E2DA1CA8B}" dt="2024-09-24T17:30:21.610" v="6507" actId="478"/>
          <ac:picMkLst>
            <pc:docMk/>
            <pc:sldMk cId="31862785" sldId="342"/>
            <ac:picMk id="6" creationId="{EAE1A468-B8B7-224A-E877-76BCE2787D8C}"/>
          </ac:picMkLst>
        </pc:picChg>
        <pc:picChg chg="add mod">
          <ac:chgData name="McLennan, Jodie" userId="84834f42-3436-46e2-bf96-b390f4e271f6" providerId="ADAL" clId="{EF8E6464-DF7B-43BA-B7A5-559E2DA1CA8B}" dt="2024-09-24T17:40:34.892" v="6762" actId="1035"/>
          <ac:picMkLst>
            <pc:docMk/>
            <pc:sldMk cId="31862785" sldId="342"/>
            <ac:picMk id="8" creationId="{F3080A2D-E9F4-7960-00E9-F73E5D56D3A5}"/>
          </ac:picMkLst>
        </pc:picChg>
        <pc:picChg chg="add del mod">
          <ac:chgData name="McLennan, Jodie" userId="84834f42-3436-46e2-bf96-b390f4e271f6" providerId="ADAL" clId="{EF8E6464-DF7B-43BA-B7A5-559E2DA1CA8B}" dt="2024-09-24T18:38:13.898" v="7683" actId="478"/>
          <ac:picMkLst>
            <pc:docMk/>
            <pc:sldMk cId="31862785" sldId="342"/>
            <ac:picMk id="18" creationId="{5FFA183B-12DA-8871-8610-B7DA096FBD35}"/>
          </ac:picMkLst>
        </pc:picChg>
        <pc:picChg chg="add mod modCrop">
          <ac:chgData name="McLennan, Jodie" userId="84834f42-3436-46e2-bf96-b390f4e271f6" providerId="ADAL" clId="{EF8E6464-DF7B-43BA-B7A5-559E2DA1CA8B}" dt="2024-09-24T18:38:54.759" v="7691" actId="208"/>
          <ac:picMkLst>
            <pc:docMk/>
            <pc:sldMk cId="31862785" sldId="342"/>
            <ac:picMk id="23" creationId="{30971BE7-DD25-1CE2-D5E8-BC57024ED10F}"/>
          </ac:picMkLst>
        </pc:picChg>
        <pc:cxnChg chg="add mod">
          <ac:chgData name="McLennan, Jodie" userId="84834f42-3436-46e2-bf96-b390f4e271f6" providerId="ADAL" clId="{EF8E6464-DF7B-43BA-B7A5-559E2DA1CA8B}" dt="2024-09-24T17:41:38.834" v="6783" actId="1036"/>
          <ac:cxnSpMkLst>
            <pc:docMk/>
            <pc:sldMk cId="31862785" sldId="342"/>
            <ac:cxnSpMk id="10" creationId="{3B312F4C-6B52-B32D-E78A-F2B94C6A0BCF}"/>
          </ac:cxnSpMkLst>
        </pc:cxnChg>
        <pc:cxnChg chg="add mod">
          <ac:chgData name="McLennan, Jodie" userId="84834f42-3436-46e2-bf96-b390f4e271f6" providerId="ADAL" clId="{EF8E6464-DF7B-43BA-B7A5-559E2DA1CA8B}" dt="2024-09-24T17:41:43.027" v="6821" actId="1038"/>
          <ac:cxnSpMkLst>
            <pc:docMk/>
            <pc:sldMk cId="31862785" sldId="342"/>
            <ac:cxnSpMk id="11" creationId="{CDA8F720-A6D1-556D-198D-8CF59F685FD7}"/>
          </ac:cxnSpMkLst>
        </pc:cxnChg>
        <pc:cxnChg chg="add mod">
          <ac:chgData name="McLennan, Jodie" userId="84834f42-3436-46e2-bf96-b390f4e271f6" providerId="ADAL" clId="{EF8E6464-DF7B-43BA-B7A5-559E2DA1CA8B}" dt="2024-09-24T17:41:51.754" v="6904" actId="1037"/>
          <ac:cxnSpMkLst>
            <pc:docMk/>
            <pc:sldMk cId="31862785" sldId="342"/>
            <ac:cxnSpMk id="12" creationId="{0B59510B-4A2D-83C8-5891-A9560E1AB74D}"/>
          </ac:cxnSpMkLst>
        </pc:cxnChg>
        <pc:cxnChg chg="add mod">
          <ac:chgData name="McLennan, Jodie" userId="84834f42-3436-46e2-bf96-b390f4e271f6" providerId="ADAL" clId="{EF8E6464-DF7B-43BA-B7A5-559E2DA1CA8B}" dt="2024-09-24T17:42:02.970" v="7040" actId="1037"/>
          <ac:cxnSpMkLst>
            <pc:docMk/>
            <pc:sldMk cId="31862785" sldId="342"/>
            <ac:cxnSpMk id="13" creationId="{8FD7A72B-4A38-BAA5-AB78-2E045521DF66}"/>
          </ac:cxnSpMkLst>
        </pc:cxnChg>
        <pc:cxnChg chg="add mod">
          <ac:chgData name="McLennan, Jodie" userId="84834f42-3436-46e2-bf96-b390f4e271f6" providerId="ADAL" clId="{EF8E6464-DF7B-43BA-B7A5-559E2DA1CA8B}" dt="2024-09-24T17:42:12.241" v="7097" actId="1035"/>
          <ac:cxnSpMkLst>
            <pc:docMk/>
            <pc:sldMk cId="31862785" sldId="342"/>
            <ac:cxnSpMk id="14" creationId="{FE1E355E-2541-2B8C-EFD7-1AA7FEA4E9BE}"/>
          </ac:cxnSpMkLst>
        </pc:cxnChg>
        <pc:cxnChg chg="add mod">
          <ac:chgData name="McLennan, Jodie" userId="84834f42-3436-46e2-bf96-b390f4e271f6" providerId="ADAL" clId="{EF8E6464-DF7B-43BA-B7A5-559E2DA1CA8B}" dt="2024-09-24T17:42:29.241" v="7113" actId="1036"/>
          <ac:cxnSpMkLst>
            <pc:docMk/>
            <pc:sldMk cId="31862785" sldId="342"/>
            <ac:cxnSpMk id="15" creationId="{E9895907-E787-79E8-E55F-879AA166FD2C}"/>
          </ac:cxnSpMkLst>
        </pc:cxnChg>
      </pc:sldChg>
      <pc:sldChg chg="addSp delSp modSp new mod delAnim modAnim">
        <pc:chgData name="McLennan, Jodie" userId="84834f42-3436-46e2-bf96-b390f4e271f6" providerId="ADAL" clId="{EF8E6464-DF7B-43BA-B7A5-559E2DA1CA8B}" dt="2024-10-02T16:44:29.627" v="9963" actId="1076"/>
        <pc:sldMkLst>
          <pc:docMk/>
          <pc:sldMk cId="754995513" sldId="343"/>
        </pc:sldMkLst>
        <pc:spChg chg="mod">
          <ac:chgData name="McLennan, Jodie" userId="84834f42-3436-46e2-bf96-b390f4e271f6" providerId="ADAL" clId="{EF8E6464-DF7B-43BA-B7A5-559E2DA1CA8B}" dt="2024-09-24T16:26:01.568" v="4422" actId="1036"/>
          <ac:spMkLst>
            <pc:docMk/>
            <pc:sldMk cId="754995513" sldId="343"/>
            <ac:spMk id="2" creationId="{95B4F09D-D07A-4965-D6F2-6ACDF76112B3}"/>
          </ac:spMkLst>
        </pc:spChg>
        <pc:spChg chg="add mod">
          <ac:chgData name="McLennan, Jodie" userId="84834f42-3436-46e2-bf96-b390f4e271f6" providerId="ADAL" clId="{EF8E6464-DF7B-43BA-B7A5-559E2DA1CA8B}" dt="2024-09-24T16:27:09.313" v="4591" actId="1036"/>
          <ac:spMkLst>
            <pc:docMk/>
            <pc:sldMk cId="754995513" sldId="343"/>
            <ac:spMk id="4" creationId="{BF2F385E-D3E9-D32F-EDDE-B84214ACD55D}"/>
          </ac:spMkLst>
        </pc:spChg>
        <pc:picChg chg="add mod">
          <ac:chgData name="McLennan, Jodie" userId="84834f42-3436-46e2-bf96-b390f4e271f6" providerId="ADAL" clId="{EF8E6464-DF7B-43BA-B7A5-559E2DA1CA8B}" dt="2024-10-02T16:44:29.627" v="9963" actId="1076"/>
          <ac:picMkLst>
            <pc:docMk/>
            <pc:sldMk cId="754995513" sldId="343"/>
            <ac:picMk id="3" creationId="{9D251D97-550D-7F76-BFEC-45B6D85385DF}"/>
          </ac:picMkLst>
        </pc:picChg>
        <pc:picChg chg="del">
          <ac:chgData name="McLennan, Jodie" userId="84834f42-3436-46e2-bf96-b390f4e271f6" providerId="ADAL" clId="{EF8E6464-DF7B-43BA-B7A5-559E2DA1CA8B}" dt="2024-10-02T16:28:35.626" v="9916" actId="478"/>
          <ac:picMkLst>
            <pc:docMk/>
            <pc:sldMk cId="754995513" sldId="343"/>
            <ac:picMk id="6" creationId="{82A114B7-325B-EC27-B2A2-A13FE64B12F7}"/>
          </ac:picMkLst>
        </pc:picChg>
      </pc:sldChg>
      <pc:sldChg chg="addSp delSp modSp new mod">
        <pc:chgData name="McLennan, Jodie" userId="84834f42-3436-46e2-bf96-b390f4e271f6" providerId="ADAL" clId="{EF8E6464-DF7B-43BA-B7A5-559E2DA1CA8B}" dt="2024-10-02T17:18:07.518" v="9967" actId="478"/>
        <pc:sldMkLst>
          <pc:docMk/>
          <pc:sldMk cId="2235456196" sldId="344"/>
        </pc:sldMkLst>
        <pc:spChg chg="mod">
          <ac:chgData name="McLennan, Jodie" userId="84834f42-3436-46e2-bf96-b390f4e271f6" providerId="ADAL" clId="{EF8E6464-DF7B-43BA-B7A5-559E2DA1CA8B}" dt="2024-10-02T16:24:26.799" v="9890" actId="1076"/>
          <ac:spMkLst>
            <pc:docMk/>
            <pc:sldMk cId="2235456196" sldId="344"/>
            <ac:spMk id="2" creationId="{5E18285E-EF9B-7624-47BA-2DB1855B9134}"/>
          </ac:spMkLst>
        </pc:spChg>
        <pc:spChg chg="mod">
          <ac:chgData name="McLennan, Jodie" userId="84834f42-3436-46e2-bf96-b390f4e271f6" providerId="ADAL" clId="{EF8E6464-DF7B-43BA-B7A5-559E2DA1CA8B}" dt="2024-09-24T18:41:43.896" v="7726" actId="1037"/>
          <ac:spMkLst>
            <pc:docMk/>
            <pc:sldMk cId="2235456196" sldId="344"/>
            <ac:spMk id="3" creationId="{B69845BB-3A9E-2306-5B60-7E9BF8375937}"/>
          </ac:spMkLst>
        </pc:spChg>
        <pc:spChg chg="add mod">
          <ac:chgData name="McLennan, Jodie" userId="84834f42-3436-46e2-bf96-b390f4e271f6" providerId="ADAL" clId="{EF8E6464-DF7B-43BA-B7A5-559E2DA1CA8B}" dt="2024-09-29T04:02:46.922" v="8270" actId="1038"/>
          <ac:spMkLst>
            <pc:docMk/>
            <pc:sldMk cId="2235456196" sldId="344"/>
            <ac:spMk id="4" creationId="{679D3F7F-1ED6-E4FC-62B6-C2356D1E135F}"/>
          </ac:spMkLst>
        </pc:spChg>
        <pc:spChg chg="del mod">
          <ac:chgData name="McLennan, Jodie" userId="84834f42-3436-46e2-bf96-b390f4e271f6" providerId="ADAL" clId="{EF8E6464-DF7B-43BA-B7A5-559E2DA1CA8B}" dt="2024-09-24T18:40:31.880" v="7701" actId="478"/>
          <ac:spMkLst>
            <pc:docMk/>
            <pc:sldMk cId="2235456196" sldId="344"/>
            <ac:spMk id="4" creationId="{7FE8DEA0-179F-27EE-1E27-4A2CDC42261F}"/>
          </ac:spMkLst>
        </pc:spChg>
        <pc:spChg chg="add mod">
          <ac:chgData name="McLennan, Jodie" userId="84834f42-3436-46e2-bf96-b390f4e271f6" providerId="ADAL" clId="{EF8E6464-DF7B-43BA-B7A5-559E2DA1CA8B}" dt="2024-10-02T05:18:16.365" v="8658" actId="1076"/>
          <ac:spMkLst>
            <pc:docMk/>
            <pc:sldMk cId="2235456196" sldId="344"/>
            <ac:spMk id="5" creationId="{60F62921-3407-0EF0-BEFF-37E9D107AAC5}"/>
          </ac:spMkLst>
        </pc:spChg>
        <pc:spChg chg="add del mod">
          <ac:chgData name="McLennan, Jodie" userId="84834f42-3436-46e2-bf96-b390f4e271f6" providerId="ADAL" clId="{EF8E6464-DF7B-43BA-B7A5-559E2DA1CA8B}" dt="2024-09-24T18:41:24.458" v="7708" actId="478"/>
          <ac:spMkLst>
            <pc:docMk/>
            <pc:sldMk cId="2235456196" sldId="344"/>
            <ac:spMk id="15" creationId="{BB36C10A-759C-5036-331A-60768C35AFDC}"/>
          </ac:spMkLst>
        </pc:spChg>
        <pc:spChg chg="add del mod">
          <ac:chgData name="McLennan, Jodie" userId="84834f42-3436-46e2-bf96-b390f4e271f6" providerId="ADAL" clId="{EF8E6464-DF7B-43BA-B7A5-559E2DA1CA8B}" dt="2024-09-24T18:41:32.023" v="7710" actId="478"/>
          <ac:spMkLst>
            <pc:docMk/>
            <pc:sldMk cId="2235456196" sldId="344"/>
            <ac:spMk id="16" creationId="{697229A8-1E56-4EA6-3B55-D5C30DE0B904}"/>
          </ac:spMkLst>
        </pc:spChg>
        <pc:spChg chg="add del mod">
          <ac:chgData name="McLennan, Jodie" userId="84834f42-3436-46e2-bf96-b390f4e271f6" providerId="ADAL" clId="{EF8E6464-DF7B-43BA-B7A5-559E2DA1CA8B}" dt="2024-09-24T18:41:29.072" v="7709" actId="478"/>
          <ac:spMkLst>
            <pc:docMk/>
            <pc:sldMk cId="2235456196" sldId="344"/>
            <ac:spMk id="17" creationId="{D8A733B4-80A5-490B-E524-A75C54C58B4A}"/>
          </ac:spMkLst>
        </pc:spChg>
        <pc:picChg chg="add mod ord">
          <ac:chgData name="McLennan, Jodie" userId="84834f42-3436-46e2-bf96-b390f4e271f6" providerId="ADAL" clId="{EF8E6464-DF7B-43BA-B7A5-559E2DA1CA8B}" dt="2024-10-02T17:18:05.107" v="9966" actId="167"/>
          <ac:picMkLst>
            <pc:docMk/>
            <pc:sldMk cId="2235456196" sldId="344"/>
            <ac:picMk id="7" creationId="{5A6EF41C-BCBF-A02D-8CDB-13FF231351F5}"/>
          </ac:picMkLst>
        </pc:picChg>
        <pc:picChg chg="add del mod">
          <ac:chgData name="McLennan, Jodie" userId="84834f42-3436-46e2-bf96-b390f4e271f6" providerId="ADAL" clId="{EF8E6464-DF7B-43BA-B7A5-559E2DA1CA8B}" dt="2024-10-02T05:52:27.085" v="8721" actId="478"/>
          <ac:picMkLst>
            <pc:docMk/>
            <pc:sldMk cId="2235456196" sldId="344"/>
            <ac:picMk id="7" creationId="{9E43D997-10A5-BF5D-F391-3CB6A26F1931}"/>
          </ac:picMkLst>
        </pc:picChg>
        <pc:picChg chg="add del mod ord">
          <ac:chgData name="McLennan, Jodie" userId="84834f42-3436-46e2-bf96-b390f4e271f6" providerId="ADAL" clId="{EF8E6464-DF7B-43BA-B7A5-559E2DA1CA8B}" dt="2024-10-02T17:18:07.518" v="9967" actId="478"/>
          <ac:picMkLst>
            <pc:docMk/>
            <pc:sldMk cId="2235456196" sldId="344"/>
            <ac:picMk id="8" creationId="{F6E40A05-E051-9F1E-5185-6ED1C3AEE1BF}"/>
          </ac:picMkLst>
        </pc:picChg>
        <pc:picChg chg="add mod">
          <ac:chgData name="McLennan, Jodie" userId="84834f42-3436-46e2-bf96-b390f4e271f6" providerId="ADAL" clId="{EF8E6464-DF7B-43BA-B7A5-559E2DA1CA8B}" dt="2024-10-02T05:54:54.455" v="8746" actId="1035"/>
          <ac:picMkLst>
            <pc:docMk/>
            <pc:sldMk cId="2235456196" sldId="344"/>
            <ac:picMk id="14" creationId="{49DE2E5A-58B3-C556-1405-7E2E1A597F70}"/>
          </ac:picMkLst>
        </pc:picChg>
        <pc:picChg chg="add del mod">
          <ac:chgData name="McLennan, Jodie" userId="84834f42-3436-46e2-bf96-b390f4e271f6" providerId="ADAL" clId="{EF8E6464-DF7B-43BA-B7A5-559E2DA1CA8B}" dt="2024-09-24T18:41:19.066" v="7707" actId="478"/>
          <ac:picMkLst>
            <pc:docMk/>
            <pc:sldMk cId="2235456196" sldId="344"/>
            <ac:picMk id="14" creationId="{FFC4F0D7-028F-AC10-476F-02A92B801EF7}"/>
          </ac:picMkLst>
        </pc:picChg>
        <pc:picChg chg="add mod modCrop">
          <ac:chgData name="McLennan, Jodie" userId="84834f42-3436-46e2-bf96-b390f4e271f6" providerId="ADAL" clId="{EF8E6464-DF7B-43BA-B7A5-559E2DA1CA8B}" dt="2024-09-24T18:41:08.420" v="7706" actId="1076"/>
          <ac:picMkLst>
            <pc:docMk/>
            <pc:sldMk cId="2235456196" sldId="344"/>
            <ac:picMk id="19" creationId="{A863ABB8-EBC5-C426-C1F1-EE0A933275FA}"/>
          </ac:picMkLst>
        </pc:picChg>
        <pc:cxnChg chg="add del mod">
          <ac:chgData name="McLennan, Jodie" userId="84834f42-3436-46e2-bf96-b390f4e271f6" providerId="ADAL" clId="{EF8E6464-DF7B-43BA-B7A5-559E2DA1CA8B}" dt="2024-09-24T17:43:21.431" v="7255" actId="478"/>
          <ac:cxnSpMkLst>
            <pc:docMk/>
            <pc:sldMk cId="2235456196" sldId="344"/>
            <ac:cxnSpMk id="8" creationId="{C8B66160-22FE-DE46-B22B-990840EA6794}"/>
          </ac:cxnSpMkLst>
        </pc:cxnChg>
        <pc:cxnChg chg="add mod">
          <ac:chgData name="McLennan, Jodie" userId="84834f42-3436-46e2-bf96-b390f4e271f6" providerId="ADAL" clId="{EF8E6464-DF7B-43BA-B7A5-559E2DA1CA8B}" dt="2024-10-02T15:43:55.866" v="9781" actId="208"/>
          <ac:cxnSpMkLst>
            <pc:docMk/>
            <pc:sldMk cId="2235456196" sldId="344"/>
            <ac:cxnSpMk id="9" creationId="{30F1333A-D065-FD74-BC44-E60A239D5D45}"/>
          </ac:cxnSpMkLst>
        </pc:cxnChg>
        <pc:cxnChg chg="add mod">
          <ac:chgData name="McLennan, Jodie" userId="84834f42-3436-46e2-bf96-b390f4e271f6" providerId="ADAL" clId="{EF8E6464-DF7B-43BA-B7A5-559E2DA1CA8B}" dt="2024-10-02T15:43:55.866" v="9781" actId="208"/>
          <ac:cxnSpMkLst>
            <pc:docMk/>
            <pc:sldMk cId="2235456196" sldId="344"/>
            <ac:cxnSpMk id="11" creationId="{769CB3A4-7F50-6034-2886-B4EC34F23B65}"/>
          </ac:cxnSpMkLst>
        </pc:cxnChg>
        <pc:cxnChg chg="add mod">
          <ac:chgData name="McLennan, Jodie" userId="84834f42-3436-46e2-bf96-b390f4e271f6" providerId="ADAL" clId="{EF8E6464-DF7B-43BA-B7A5-559E2DA1CA8B}" dt="2024-10-02T15:43:55.866" v="9781" actId="208"/>
          <ac:cxnSpMkLst>
            <pc:docMk/>
            <pc:sldMk cId="2235456196" sldId="344"/>
            <ac:cxnSpMk id="12" creationId="{4B02DDAA-5C3D-9910-9EF1-B68390E89388}"/>
          </ac:cxnSpMkLst>
        </pc:cxnChg>
        <pc:cxnChg chg="add mod">
          <ac:chgData name="McLennan, Jodie" userId="84834f42-3436-46e2-bf96-b390f4e271f6" providerId="ADAL" clId="{EF8E6464-DF7B-43BA-B7A5-559E2DA1CA8B}" dt="2024-10-02T15:43:55.866" v="9781" actId="208"/>
          <ac:cxnSpMkLst>
            <pc:docMk/>
            <pc:sldMk cId="2235456196" sldId="344"/>
            <ac:cxnSpMk id="13" creationId="{347A84AD-D196-D0AD-1052-4778742EF38C}"/>
          </ac:cxnSpMkLst>
        </pc:cxnChg>
      </pc:sldChg>
      <pc:sldChg chg="addSp delSp modSp new mod">
        <pc:chgData name="McLennan, Jodie" userId="84834f42-3436-46e2-bf96-b390f4e271f6" providerId="ADAL" clId="{EF8E6464-DF7B-43BA-B7A5-559E2DA1CA8B}" dt="2024-10-02T16:30:51.102" v="9922" actId="20577"/>
        <pc:sldMkLst>
          <pc:docMk/>
          <pc:sldMk cId="2631176061" sldId="345"/>
        </pc:sldMkLst>
        <pc:spChg chg="mod">
          <ac:chgData name="McLennan, Jodie" userId="84834f42-3436-46e2-bf96-b390f4e271f6" providerId="ADAL" clId="{EF8E6464-DF7B-43BA-B7A5-559E2DA1CA8B}" dt="2024-10-01T04:01:22.605" v="8475" actId="20577"/>
          <ac:spMkLst>
            <pc:docMk/>
            <pc:sldMk cId="2631176061" sldId="345"/>
            <ac:spMk id="2" creationId="{95A32219-9200-EBC8-E011-6CADEB392FD3}"/>
          </ac:spMkLst>
        </pc:spChg>
        <pc:spChg chg="add del mod">
          <ac:chgData name="McLennan, Jodie" userId="84834f42-3436-46e2-bf96-b390f4e271f6" providerId="ADAL" clId="{EF8E6464-DF7B-43BA-B7A5-559E2DA1CA8B}" dt="2024-09-24T16:22:41.313" v="3914"/>
          <ac:spMkLst>
            <pc:docMk/>
            <pc:sldMk cId="2631176061" sldId="345"/>
            <ac:spMk id="4" creationId="{3D27D063-037A-F446-754D-59D5E7A436F2}"/>
          </ac:spMkLst>
        </pc:spChg>
        <pc:spChg chg="add mod">
          <ac:chgData name="McLennan, Jodie" userId="84834f42-3436-46e2-bf96-b390f4e271f6" providerId="ADAL" clId="{EF8E6464-DF7B-43BA-B7A5-559E2DA1CA8B}" dt="2024-10-02T16:30:51.102" v="9922" actId="20577"/>
          <ac:spMkLst>
            <pc:docMk/>
            <pc:sldMk cId="2631176061" sldId="345"/>
            <ac:spMk id="5" creationId="{86FD9D24-528C-083F-0161-373DDD9C326A}"/>
          </ac:spMkLst>
        </pc:spChg>
        <pc:spChg chg="add mod">
          <ac:chgData name="McLennan, Jodie" userId="84834f42-3436-46e2-bf96-b390f4e271f6" providerId="ADAL" clId="{EF8E6464-DF7B-43BA-B7A5-559E2DA1CA8B}" dt="2024-10-02T13:43:22.319" v="8926" actId="207"/>
          <ac:spMkLst>
            <pc:docMk/>
            <pc:sldMk cId="2631176061" sldId="345"/>
            <ac:spMk id="6" creationId="{97ED7F6D-DCEC-8DBD-6C1E-8EFF6E39527E}"/>
          </ac:spMkLst>
        </pc:spChg>
        <pc:picChg chg="add mod">
          <ac:chgData name="McLennan, Jodie" userId="84834f42-3436-46e2-bf96-b390f4e271f6" providerId="ADAL" clId="{EF8E6464-DF7B-43BA-B7A5-559E2DA1CA8B}" dt="2024-10-01T04:02:53.245" v="8526" actId="1076"/>
          <ac:picMkLst>
            <pc:docMk/>
            <pc:sldMk cId="2631176061" sldId="345"/>
            <ac:picMk id="7" creationId="{838956BF-1FCF-F9F3-7D6B-E0B0F90AC93A}"/>
          </ac:picMkLst>
        </pc:picChg>
      </pc:sldChg>
      <pc:sldChg chg="modSp mod">
        <pc:chgData name="McLennan, Jodie" userId="84834f42-3436-46e2-bf96-b390f4e271f6" providerId="ADAL" clId="{EF8E6464-DF7B-43BA-B7A5-559E2DA1CA8B}" dt="2024-09-24T17:23:00.102" v="6035" actId="20577"/>
        <pc:sldMkLst>
          <pc:docMk/>
          <pc:sldMk cId="1905915990" sldId="346"/>
        </pc:sldMkLst>
        <pc:spChg chg="mod">
          <ac:chgData name="McLennan, Jodie" userId="84834f42-3436-46e2-bf96-b390f4e271f6" providerId="ADAL" clId="{EF8E6464-DF7B-43BA-B7A5-559E2DA1CA8B}" dt="2024-09-24T17:11:06.469" v="5730" actId="1076"/>
          <ac:spMkLst>
            <pc:docMk/>
            <pc:sldMk cId="1905915990" sldId="346"/>
            <ac:spMk id="2" creationId="{2F662069-6A53-CBDB-3897-D5C14BA49590}"/>
          </ac:spMkLst>
        </pc:spChg>
        <pc:spChg chg="mod">
          <ac:chgData name="McLennan, Jodie" userId="84834f42-3436-46e2-bf96-b390f4e271f6" providerId="ADAL" clId="{EF8E6464-DF7B-43BA-B7A5-559E2DA1CA8B}" dt="2024-09-24T17:23:00.102" v="6035" actId="20577"/>
          <ac:spMkLst>
            <pc:docMk/>
            <pc:sldMk cId="1905915990" sldId="346"/>
            <ac:spMk id="4" creationId="{A95AE726-A868-DACF-1DBF-7D047516F493}"/>
          </ac:spMkLst>
        </pc:spChg>
      </pc:sldChg>
      <pc:sldChg chg="modSp mod">
        <pc:chgData name="McLennan, Jodie" userId="84834f42-3436-46e2-bf96-b390f4e271f6" providerId="ADAL" clId="{EF8E6464-DF7B-43BA-B7A5-559E2DA1CA8B}" dt="2024-10-02T17:34:13.802" v="9980" actId="20577"/>
        <pc:sldMkLst>
          <pc:docMk/>
          <pc:sldMk cId="327536162" sldId="347"/>
        </pc:sldMkLst>
        <pc:spChg chg="mod">
          <ac:chgData name="McLennan, Jodie" userId="84834f42-3436-46e2-bf96-b390f4e271f6" providerId="ADAL" clId="{EF8E6464-DF7B-43BA-B7A5-559E2DA1CA8B}" dt="2024-10-02T17:34:13.802" v="9980" actId="20577"/>
          <ac:spMkLst>
            <pc:docMk/>
            <pc:sldMk cId="327536162" sldId="347"/>
            <ac:spMk id="2" creationId="{8101CC4F-5645-4E97-9FC3-6A176834D9C4}"/>
          </ac:spMkLst>
        </pc:spChg>
        <pc:spChg chg="mod">
          <ac:chgData name="McLennan, Jodie" userId="84834f42-3436-46e2-bf96-b390f4e271f6" providerId="ADAL" clId="{EF8E6464-DF7B-43BA-B7A5-559E2DA1CA8B}" dt="2024-09-24T17:20:43.102" v="5999"/>
          <ac:spMkLst>
            <pc:docMk/>
            <pc:sldMk cId="327536162" sldId="347"/>
            <ac:spMk id="3" creationId="{D39AE38C-9580-C36F-3B76-4467B1F821FA}"/>
          </ac:spMkLst>
        </pc:spChg>
        <pc:picChg chg="mod">
          <ac:chgData name="McLennan, Jodie" userId="84834f42-3436-46e2-bf96-b390f4e271f6" providerId="ADAL" clId="{EF8E6464-DF7B-43BA-B7A5-559E2DA1CA8B}" dt="2024-09-24T18:34:59.301" v="7675" actId="14100"/>
          <ac:picMkLst>
            <pc:docMk/>
            <pc:sldMk cId="327536162" sldId="347"/>
            <ac:picMk id="5" creationId="{45B4808B-74C3-B3D9-3E41-2DB53C724023}"/>
          </ac:picMkLst>
        </pc:picChg>
        <pc:picChg chg="mod">
          <ac:chgData name="McLennan, Jodie" userId="84834f42-3436-46e2-bf96-b390f4e271f6" providerId="ADAL" clId="{EF8E6464-DF7B-43BA-B7A5-559E2DA1CA8B}" dt="2024-09-24T18:34:48.497" v="7674" actId="1076"/>
          <ac:picMkLst>
            <pc:docMk/>
            <pc:sldMk cId="327536162" sldId="347"/>
            <ac:picMk id="6" creationId="{F60E1C88-8859-E3BD-C115-CB38253472A4}"/>
          </ac:picMkLst>
        </pc:picChg>
      </pc:sldChg>
      <pc:sldChg chg="addSp modSp new mod">
        <pc:chgData name="McLennan, Jodie" userId="84834f42-3436-46e2-bf96-b390f4e271f6" providerId="ADAL" clId="{EF8E6464-DF7B-43BA-B7A5-559E2DA1CA8B}" dt="2024-10-03T04:59:53.694" v="9999" actId="1076"/>
        <pc:sldMkLst>
          <pc:docMk/>
          <pc:sldMk cId="1437707645" sldId="348"/>
        </pc:sldMkLst>
        <pc:spChg chg="mod">
          <ac:chgData name="McLennan, Jodie" userId="84834f42-3436-46e2-bf96-b390f4e271f6" providerId="ADAL" clId="{EF8E6464-DF7B-43BA-B7A5-559E2DA1CA8B}" dt="2024-10-03T04:59:53.694" v="9999" actId="1076"/>
          <ac:spMkLst>
            <pc:docMk/>
            <pc:sldMk cId="1437707645" sldId="348"/>
            <ac:spMk id="2" creationId="{5664BC2B-97F8-00EC-1A0C-62A80DB915B5}"/>
          </ac:spMkLst>
        </pc:spChg>
        <pc:spChg chg="mod">
          <ac:chgData name="McLennan, Jodie" userId="84834f42-3436-46e2-bf96-b390f4e271f6" providerId="ADAL" clId="{EF8E6464-DF7B-43BA-B7A5-559E2DA1CA8B}" dt="2024-09-24T16:34:34.064" v="4997" actId="20577"/>
          <ac:spMkLst>
            <pc:docMk/>
            <pc:sldMk cId="1437707645" sldId="348"/>
            <ac:spMk id="3" creationId="{4E8DDA0F-68EA-55CB-7F30-240BF4F1CE3F}"/>
          </ac:spMkLst>
        </pc:spChg>
        <pc:spChg chg="add mod">
          <ac:chgData name="McLennan, Jodie" userId="84834f42-3436-46e2-bf96-b390f4e271f6" providerId="ADAL" clId="{EF8E6464-DF7B-43BA-B7A5-559E2DA1CA8B}" dt="2024-09-24T15:42:08.647" v="2819" actId="403"/>
          <ac:spMkLst>
            <pc:docMk/>
            <pc:sldMk cId="1437707645" sldId="348"/>
            <ac:spMk id="9" creationId="{510087CE-D3C7-99D5-7F32-93DC44FBDF69}"/>
          </ac:spMkLst>
        </pc:spChg>
        <pc:spChg chg="add mod">
          <ac:chgData name="McLennan, Jodie" userId="84834f42-3436-46e2-bf96-b390f4e271f6" providerId="ADAL" clId="{EF8E6464-DF7B-43BA-B7A5-559E2DA1CA8B}" dt="2024-09-24T17:08:38.854" v="5651" actId="1076"/>
          <ac:spMkLst>
            <pc:docMk/>
            <pc:sldMk cId="1437707645" sldId="348"/>
            <ac:spMk id="18" creationId="{B72AFE75-E605-874D-FBB5-368595719F82}"/>
          </ac:spMkLst>
        </pc:spChg>
        <pc:spChg chg="add mod">
          <ac:chgData name="McLennan, Jodie" userId="84834f42-3436-46e2-bf96-b390f4e271f6" providerId="ADAL" clId="{EF8E6464-DF7B-43BA-B7A5-559E2DA1CA8B}" dt="2024-09-24T17:09:08.387" v="5678" actId="1076"/>
          <ac:spMkLst>
            <pc:docMk/>
            <pc:sldMk cId="1437707645" sldId="348"/>
            <ac:spMk id="19" creationId="{62DEEE61-9C7E-6CA3-D242-24C7022F3E2E}"/>
          </ac:spMkLst>
        </pc:spChg>
        <pc:spChg chg="add mod">
          <ac:chgData name="McLennan, Jodie" userId="84834f42-3436-46e2-bf96-b390f4e271f6" providerId="ADAL" clId="{EF8E6464-DF7B-43BA-B7A5-559E2DA1CA8B}" dt="2024-09-24T17:09:44.199" v="5725" actId="20577"/>
          <ac:spMkLst>
            <pc:docMk/>
            <pc:sldMk cId="1437707645" sldId="348"/>
            <ac:spMk id="20" creationId="{87978002-2FBE-477A-DD49-502C122894DC}"/>
          </ac:spMkLst>
        </pc:spChg>
        <pc:picChg chg="add mod">
          <ac:chgData name="McLennan, Jodie" userId="84834f42-3436-46e2-bf96-b390f4e271f6" providerId="ADAL" clId="{EF8E6464-DF7B-43BA-B7A5-559E2DA1CA8B}" dt="2024-09-24T15:39:31.650" v="2795" actId="1076"/>
          <ac:picMkLst>
            <pc:docMk/>
            <pc:sldMk cId="1437707645" sldId="348"/>
            <ac:picMk id="6" creationId="{1C77BFB7-8A33-95AB-62D5-BC7E621841C0}"/>
          </ac:picMkLst>
        </pc:picChg>
        <pc:picChg chg="add mod modCrop">
          <ac:chgData name="McLennan, Jodie" userId="84834f42-3436-46e2-bf96-b390f4e271f6" providerId="ADAL" clId="{EF8E6464-DF7B-43BA-B7A5-559E2DA1CA8B}" dt="2024-09-24T15:40:40.460" v="2799" actId="14100"/>
          <ac:picMkLst>
            <pc:docMk/>
            <pc:sldMk cId="1437707645" sldId="348"/>
            <ac:picMk id="8" creationId="{994FAC4E-2064-AB07-A49A-78472DAD51FD}"/>
          </ac:picMkLst>
        </pc:picChg>
        <pc:picChg chg="add mod">
          <ac:chgData name="McLennan, Jodie" userId="84834f42-3436-46e2-bf96-b390f4e271f6" providerId="ADAL" clId="{EF8E6464-DF7B-43BA-B7A5-559E2DA1CA8B}" dt="2024-09-24T16:29:37.362" v="4594" actId="1076"/>
          <ac:picMkLst>
            <pc:docMk/>
            <pc:sldMk cId="1437707645" sldId="348"/>
            <ac:picMk id="16" creationId="{D126F3A7-F2E9-2560-52E0-541BC478BE79}"/>
          </ac:picMkLst>
        </pc:picChg>
        <pc:picChg chg="add mod">
          <ac:chgData name="McLennan, Jodie" userId="84834f42-3436-46e2-bf96-b390f4e271f6" providerId="ADAL" clId="{EF8E6464-DF7B-43BA-B7A5-559E2DA1CA8B}" dt="2024-09-24T17:07:39.620" v="5613" actId="1076"/>
          <ac:picMkLst>
            <pc:docMk/>
            <pc:sldMk cId="1437707645" sldId="348"/>
            <ac:picMk id="17" creationId="{4AA57C67-F597-7416-91D3-B81690F0F5D7}"/>
          </ac:picMkLst>
        </pc:picChg>
        <pc:cxnChg chg="add mod">
          <ac:chgData name="McLennan, Jodie" userId="84834f42-3436-46e2-bf96-b390f4e271f6" providerId="ADAL" clId="{EF8E6464-DF7B-43BA-B7A5-559E2DA1CA8B}" dt="2024-09-24T16:17:18.170" v="3598" actId="1037"/>
          <ac:cxnSpMkLst>
            <pc:docMk/>
            <pc:sldMk cId="1437707645" sldId="348"/>
            <ac:cxnSpMk id="11" creationId="{B4B25DEE-89BB-18F2-A8D9-C150AD5996E3}"/>
          </ac:cxnSpMkLst>
        </pc:cxnChg>
        <pc:cxnChg chg="add mod">
          <ac:chgData name="McLennan, Jodie" userId="84834f42-3436-46e2-bf96-b390f4e271f6" providerId="ADAL" clId="{EF8E6464-DF7B-43BA-B7A5-559E2DA1CA8B}" dt="2024-09-24T16:18:33.888" v="3803" actId="1036"/>
          <ac:cxnSpMkLst>
            <pc:docMk/>
            <pc:sldMk cId="1437707645" sldId="348"/>
            <ac:cxnSpMk id="12" creationId="{202545EE-0F10-14E5-2335-48B2E05192BB}"/>
          </ac:cxnSpMkLst>
        </pc:cxnChg>
        <pc:cxnChg chg="add mod">
          <ac:chgData name="McLennan, Jodie" userId="84834f42-3436-46e2-bf96-b390f4e271f6" providerId="ADAL" clId="{EF8E6464-DF7B-43BA-B7A5-559E2DA1CA8B}" dt="2024-09-24T16:18:06.986" v="3734" actId="1038"/>
          <ac:cxnSpMkLst>
            <pc:docMk/>
            <pc:sldMk cId="1437707645" sldId="348"/>
            <ac:cxnSpMk id="13" creationId="{76531140-A99B-25C4-90EA-933D4B12392C}"/>
          </ac:cxnSpMkLst>
        </pc:cxnChg>
        <pc:cxnChg chg="add mod">
          <ac:chgData name="McLennan, Jodie" userId="84834f42-3436-46e2-bf96-b390f4e271f6" providerId="ADAL" clId="{EF8E6464-DF7B-43BA-B7A5-559E2DA1CA8B}" dt="2024-09-24T16:18:29.163" v="3801" actId="1037"/>
          <ac:cxnSpMkLst>
            <pc:docMk/>
            <pc:sldMk cId="1437707645" sldId="348"/>
            <ac:cxnSpMk id="14" creationId="{3DF45F56-74F0-DA1E-52A9-BA641F1D7F94}"/>
          </ac:cxnSpMkLst>
        </pc:cxnChg>
      </pc:sldChg>
      <pc:sldChg chg="addSp modSp new mod">
        <pc:chgData name="McLennan, Jodie" userId="84834f42-3436-46e2-bf96-b390f4e271f6" providerId="ADAL" clId="{EF8E6464-DF7B-43BA-B7A5-559E2DA1CA8B}" dt="2024-10-03T06:03:49.336" v="10091" actId="1076"/>
        <pc:sldMkLst>
          <pc:docMk/>
          <pc:sldMk cId="356230943" sldId="349"/>
        </pc:sldMkLst>
        <pc:spChg chg="mod">
          <ac:chgData name="McLennan, Jodie" userId="84834f42-3436-46e2-bf96-b390f4e271f6" providerId="ADAL" clId="{EF8E6464-DF7B-43BA-B7A5-559E2DA1CA8B}" dt="2024-09-24T18:47:19.095" v="7830" actId="1076"/>
          <ac:spMkLst>
            <pc:docMk/>
            <pc:sldMk cId="356230943" sldId="349"/>
            <ac:spMk id="2" creationId="{7730BFC0-9C5E-B06A-3637-9708D734260D}"/>
          </ac:spMkLst>
        </pc:spChg>
        <pc:spChg chg="mod">
          <ac:chgData name="McLennan, Jodie" userId="84834f42-3436-46e2-bf96-b390f4e271f6" providerId="ADAL" clId="{EF8E6464-DF7B-43BA-B7A5-559E2DA1CA8B}" dt="2024-10-03T06:02:22.096" v="10088" actId="20577"/>
          <ac:spMkLst>
            <pc:docMk/>
            <pc:sldMk cId="356230943" sldId="349"/>
            <ac:spMk id="3" creationId="{80B5C5E6-B94A-0A1C-6F17-9B7F3E9D115E}"/>
          </ac:spMkLst>
        </pc:spChg>
        <pc:picChg chg="add mod modCrop">
          <ac:chgData name="McLennan, Jodie" userId="84834f42-3436-46e2-bf96-b390f4e271f6" providerId="ADAL" clId="{EF8E6464-DF7B-43BA-B7A5-559E2DA1CA8B}" dt="2024-10-03T06:03:49.336" v="10091" actId="1076"/>
          <ac:picMkLst>
            <pc:docMk/>
            <pc:sldMk cId="356230943" sldId="349"/>
            <ac:picMk id="5" creationId="{D1553810-E99B-9F0C-8D1A-32D9FFFEE75F}"/>
          </ac:picMkLst>
        </pc:picChg>
      </pc:sldChg>
      <pc:sldChg chg="del">
        <pc:chgData name="McLennan, Jodie" userId="84834f42-3436-46e2-bf96-b390f4e271f6" providerId="ADAL" clId="{EF8E6464-DF7B-43BA-B7A5-559E2DA1CA8B}" dt="2024-09-24T16:29:49.010" v="4595" actId="2696"/>
        <pc:sldMkLst>
          <pc:docMk/>
          <pc:sldMk cId="1260551006" sldId="349"/>
        </pc:sldMkLst>
      </pc:sldChg>
      <pc:sldChg chg="del">
        <pc:chgData name="McLennan, Jodie" userId="84834f42-3436-46e2-bf96-b390f4e271f6" providerId="ADAL" clId="{EF8E6464-DF7B-43BA-B7A5-559E2DA1CA8B}" dt="2024-09-24T16:29:51.699" v="4596" actId="2696"/>
        <pc:sldMkLst>
          <pc:docMk/>
          <pc:sldMk cId="2584270678" sldId="350"/>
        </pc:sldMkLst>
      </pc:sldChg>
      <pc:sldChg chg="addSp delSp modSp mod">
        <pc:chgData name="McLennan, Jodie" userId="84834f42-3436-46e2-bf96-b390f4e271f6" providerId="ADAL" clId="{EF8E6464-DF7B-43BA-B7A5-559E2DA1CA8B}" dt="2024-10-03T06:42:17.943" v="10238" actId="1076"/>
        <pc:sldMkLst>
          <pc:docMk/>
          <pc:sldMk cId="2649010177" sldId="350"/>
        </pc:sldMkLst>
        <pc:spChg chg="add del mod">
          <ac:chgData name="McLennan, Jodie" userId="84834f42-3436-46e2-bf96-b390f4e271f6" providerId="ADAL" clId="{EF8E6464-DF7B-43BA-B7A5-559E2DA1CA8B}" dt="2024-10-01T17:43:55.053" v="8606" actId="478"/>
          <ac:spMkLst>
            <pc:docMk/>
            <pc:sldMk cId="2649010177" sldId="350"/>
            <ac:spMk id="3" creationId="{5244948B-A60B-90C3-8A9B-C632FE0F5775}"/>
          </ac:spMkLst>
        </pc:spChg>
        <pc:spChg chg="add mod">
          <ac:chgData name="McLennan, Jodie" userId="84834f42-3436-46e2-bf96-b390f4e271f6" providerId="ADAL" clId="{EF8E6464-DF7B-43BA-B7A5-559E2DA1CA8B}" dt="2024-10-02T13:48:28.200" v="8985" actId="122"/>
          <ac:spMkLst>
            <pc:docMk/>
            <pc:sldMk cId="2649010177" sldId="350"/>
            <ac:spMk id="41" creationId="{BCE12BC7-9100-BC0F-89F8-3C351705BAC3}"/>
          </ac:spMkLst>
        </pc:spChg>
        <pc:spChg chg="add mod">
          <ac:chgData name="McLennan, Jodie" userId="84834f42-3436-46e2-bf96-b390f4e271f6" providerId="ADAL" clId="{EF8E6464-DF7B-43BA-B7A5-559E2DA1CA8B}" dt="2024-10-02T13:48:38.457" v="8991" actId="20577"/>
          <ac:spMkLst>
            <pc:docMk/>
            <pc:sldMk cId="2649010177" sldId="350"/>
            <ac:spMk id="42" creationId="{609A1E8C-AC3B-BEC5-F369-903C4BC1B903}"/>
          </ac:spMkLst>
        </pc:spChg>
        <pc:picChg chg="mod">
          <ac:chgData name="McLennan, Jodie" userId="84834f42-3436-46e2-bf96-b390f4e271f6" providerId="ADAL" clId="{EF8E6464-DF7B-43BA-B7A5-559E2DA1CA8B}" dt="2024-10-02T13:27:49.408" v="8792" actId="1076"/>
          <ac:picMkLst>
            <pc:docMk/>
            <pc:sldMk cId="2649010177" sldId="350"/>
            <ac:picMk id="4" creationId="{009EF2C4-8489-7C14-81E3-4A8E83A13468}"/>
          </ac:picMkLst>
        </pc:picChg>
        <pc:picChg chg="mod">
          <ac:chgData name="McLennan, Jodie" userId="84834f42-3436-46e2-bf96-b390f4e271f6" providerId="ADAL" clId="{EF8E6464-DF7B-43BA-B7A5-559E2DA1CA8B}" dt="2024-10-02T13:27:55.823" v="8817" actId="1035"/>
          <ac:picMkLst>
            <pc:docMk/>
            <pc:sldMk cId="2649010177" sldId="350"/>
            <ac:picMk id="6" creationId="{48BD0CF4-5FDE-11F0-4F2A-AE01D1AB4160}"/>
          </ac:picMkLst>
        </pc:picChg>
        <pc:picChg chg="add del mod">
          <ac:chgData name="McLennan, Jodie" userId="84834f42-3436-46e2-bf96-b390f4e271f6" providerId="ADAL" clId="{EF8E6464-DF7B-43BA-B7A5-559E2DA1CA8B}" dt="2024-10-02T13:26:18.527" v="8761" actId="478"/>
          <ac:picMkLst>
            <pc:docMk/>
            <pc:sldMk cId="2649010177" sldId="350"/>
            <ac:picMk id="7" creationId="{BBEF436F-2970-D94F-0A5B-0678E6427906}"/>
          </ac:picMkLst>
        </pc:picChg>
        <pc:picChg chg="mod">
          <ac:chgData name="McLennan, Jodie" userId="84834f42-3436-46e2-bf96-b390f4e271f6" providerId="ADAL" clId="{EF8E6464-DF7B-43BA-B7A5-559E2DA1CA8B}" dt="2024-10-02T13:28:00.977" v="8836" actId="1037"/>
          <ac:picMkLst>
            <pc:docMk/>
            <pc:sldMk cId="2649010177" sldId="350"/>
            <ac:picMk id="8" creationId="{17F007A1-C65E-D04A-3EC5-B70AD5D581C1}"/>
          </ac:picMkLst>
        </pc:picChg>
        <pc:picChg chg="del mod">
          <ac:chgData name="McLennan, Jodie" userId="84834f42-3436-46e2-bf96-b390f4e271f6" providerId="ADAL" clId="{EF8E6464-DF7B-43BA-B7A5-559E2DA1CA8B}" dt="2024-10-02T13:26:13.128" v="8759" actId="478"/>
          <ac:picMkLst>
            <pc:docMk/>
            <pc:sldMk cId="2649010177" sldId="350"/>
            <ac:picMk id="10" creationId="{55CFD1B0-86D4-DAF3-9421-6CC3B88C3802}"/>
          </ac:picMkLst>
        </pc:picChg>
        <pc:picChg chg="add mod">
          <ac:chgData name="McLennan, Jodie" userId="84834f42-3436-46e2-bf96-b390f4e271f6" providerId="ADAL" clId="{EF8E6464-DF7B-43BA-B7A5-559E2DA1CA8B}" dt="2024-10-03T06:33:42.860" v="10197" actId="1076"/>
          <ac:picMkLst>
            <pc:docMk/>
            <pc:sldMk cId="2649010177" sldId="350"/>
            <ac:picMk id="10" creationId="{FD0A0055-6E8C-416E-7D6C-A09074590C8D}"/>
          </ac:picMkLst>
        </pc:picChg>
        <pc:picChg chg="del">
          <ac:chgData name="McLennan, Jodie" userId="84834f42-3436-46e2-bf96-b390f4e271f6" providerId="ADAL" clId="{EF8E6464-DF7B-43BA-B7A5-559E2DA1CA8B}" dt="2024-10-01T17:43:51.145" v="8605" actId="478"/>
          <ac:picMkLst>
            <pc:docMk/>
            <pc:sldMk cId="2649010177" sldId="350"/>
            <ac:picMk id="11" creationId="{C26DDA4F-A9E2-AAE3-3AC9-AEE395B75602}"/>
          </ac:picMkLst>
        </pc:picChg>
        <pc:picChg chg="add del mod">
          <ac:chgData name="McLennan, Jodie" userId="84834f42-3436-46e2-bf96-b390f4e271f6" providerId="ADAL" clId="{EF8E6464-DF7B-43BA-B7A5-559E2DA1CA8B}" dt="2024-10-02T13:26:15.029" v="8760" actId="478"/>
          <ac:picMkLst>
            <pc:docMk/>
            <pc:sldMk cId="2649010177" sldId="350"/>
            <ac:picMk id="16" creationId="{1E9D463F-60E2-2FCC-BB65-DD9AF1DE412A}"/>
          </ac:picMkLst>
        </pc:picChg>
        <pc:picChg chg="add mod">
          <ac:chgData name="McLennan, Jodie" userId="84834f42-3436-46e2-bf96-b390f4e271f6" providerId="ADAL" clId="{EF8E6464-DF7B-43BA-B7A5-559E2DA1CA8B}" dt="2024-10-03T06:42:17.943" v="10238" actId="1076"/>
          <ac:picMkLst>
            <pc:docMk/>
            <pc:sldMk cId="2649010177" sldId="350"/>
            <ac:picMk id="16" creationId="{9FB73039-0C9A-64CC-0C72-7B1BC1A28139}"/>
          </ac:picMkLst>
        </pc:picChg>
        <pc:picChg chg="add del mod ord">
          <ac:chgData name="McLennan, Jodie" userId="84834f42-3436-46e2-bf96-b390f4e271f6" providerId="ADAL" clId="{EF8E6464-DF7B-43BA-B7A5-559E2DA1CA8B}" dt="2024-10-02T13:28:38.622" v="8842" actId="478"/>
          <ac:picMkLst>
            <pc:docMk/>
            <pc:sldMk cId="2649010177" sldId="350"/>
            <ac:picMk id="23" creationId="{618BB6B9-D1EE-FF93-FF84-01E5B5E16649}"/>
          </ac:picMkLst>
        </pc:picChg>
        <pc:picChg chg="add del mod ord">
          <ac:chgData name="McLennan, Jodie" userId="84834f42-3436-46e2-bf96-b390f4e271f6" providerId="ADAL" clId="{EF8E6464-DF7B-43BA-B7A5-559E2DA1CA8B}" dt="2024-10-02T15:27:34.816" v="9683" actId="478"/>
          <ac:picMkLst>
            <pc:docMk/>
            <pc:sldMk cId="2649010177" sldId="350"/>
            <ac:picMk id="27" creationId="{4F8CB8F7-D68F-481F-068E-36BE3E53BD08}"/>
          </ac:picMkLst>
        </pc:picChg>
        <pc:picChg chg="add del mod">
          <ac:chgData name="McLennan, Jodie" userId="84834f42-3436-46e2-bf96-b390f4e271f6" providerId="ADAL" clId="{EF8E6464-DF7B-43BA-B7A5-559E2DA1CA8B}" dt="2024-10-02T15:47:28.698" v="9801" actId="478"/>
          <ac:picMkLst>
            <pc:docMk/>
            <pc:sldMk cId="2649010177" sldId="350"/>
            <ac:picMk id="31" creationId="{2AD315A0-F636-A91E-7943-BA7ACA90FAC1}"/>
          </ac:picMkLst>
        </pc:picChg>
        <pc:picChg chg="add mod ord">
          <ac:chgData name="McLennan, Jodie" userId="84834f42-3436-46e2-bf96-b390f4e271f6" providerId="ADAL" clId="{EF8E6464-DF7B-43BA-B7A5-559E2DA1CA8B}" dt="2024-10-02T15:27:30.152" v="9682" actId="167"/>
          <ac:picMkLst>
            <pc:docMk/>
            <pc:sldMk cId="2649010177" sldId="350"/>
            <ac:picMk id="57" creationId="{E1CB64DF-9EDF-A945-7A92-69722B5874C7}"/>
          </ac:picMkLst>
        </pc:picChg>
        <pc:picChg chg="add mod ord">
          <ac:chgData name="McLennan, Jodie" userId="84834f42-3436-46e2-bf96-b390f4e271f6" providerId="ADAL" clId="{EF8E6464-DF7B-43BA-B7A5-559E2DA1CA8B}" dt="2024-10-02T15:47:52.471" v="9805" actId="1076"/>
          <ac:picMkLst>
            <pc:docMk/>
            <pc:sldMk cId="2649010177" sldId="350"/>
            <ac:picMk id="59" creationId="{1EEC583A-2CEB-FB73-168F-AE195F5A4D5F}"/>
          </ac:picMkLst>
        </pc:picChg>
        <pc:cxnChg chg="add mod">
          <ac:chgData name="McLennan, Jodie" userId="84834f42-3436-46e2-bf96-b390f4e271f6" providerId="ADAL" clId="{EF8E6464-DF7B-43BA-B7A5-559E2DA1CA8B}" dt="2024-10-03T06:21:12.212" v="10166"/>
          <ac:cxnSpMkLst>
            <pc:docMk/>
            <pc:sldMk cId="2649010177" sldId="350"/>
            <ac:cxnSpMk id="3" creationId="{88747D90-D45B-BA8D-E7E4-E5B7B24AE76B}"/>
          </ac:cxnSpMkLst>
        </pc:cxnChg>
        <pc:cxnChg chg="add mod">
          <ac:chgData name="McLennan, Jodie" userId="84834f42-3436-46e2-bf96-b390f4e271f6" providerId="ADAL" clId="{EF8E6464-DF7B-43BA-B7A5-559E2DA1CA8B}" dt="2024-10-03T06:22:32.882" v="10174"/>
          <ac:cxnSpMkLst>
            <pc:docMk/>
            <pc:sldMk cId="2649010177" sldId="350"/>
            <ac:cxnSpMk id="5" creationId="{49F32A6A-19A3-C842-A9A6-89B94E13A277}"/>
          </ac:cxnSpMkLst>
        </pc:cxnChg>
        <pc:cxnChg chg="add mod">
          <ac:chgData name="McLennan, Jodie" userId="84834f42-3436-46e2-bf96-b390f4e271f6" providerId="ADAL" clId="{EF8E6464-DF7B-43BA-B7A5-559E2DA1CA8B}" dt="2024-10-03T06:28:46.518" v="10187" actId="1038"/>
          <ac:cxnSpMkLst>
            <pc:docMk/>
            <pc:sldMk cId="2649010177" sldId="350"/>
            <ac:cxnSpMk id="7" creationId="{ECEA4263-780C-DA4A-09DB-62190A6D0F76}"/>
          </ac:cxnSpMkLst>
        </pc:cxnChg>
        <pc:cxnChg chg="add del mod">
          <ac:chgData name="McLennan, Jodie" userId="84834f42-3436-46e2-bf96-b390f4e271f6" providerId="ADAL" clId="{EF8E6464-DF7B-43BA-B7A5-559E2DA1CA8B}" dt="2024-10-02T13:27:02.178" v="8772" actId="478"/>
          <ac:cxnSpMkLst>
            <pc:docMk/>
            <pc:sldMk cId="2649010177" sldId="350"/>
            <ac:cxnSpMk id="9" creationId="{32A2E38F-FBCA-67FB-1CE6-67296BF921F4}"/>
          </ac:cxnSpMkLst>
        </pc:cxnChg>
        <pc:cxnChg chg="add mod">
          <ac:chgData name="McLennan, Jodie" userId="84834f42-3436-46e2-bf96-b390f4e271f6" providerId="ADAL" clId="{EF8E6464-DF7B-43BA-B7A5-559E2DA1CA8B}" dt="2024-10-03T06:34:38.566" v="10201"/>
          <ac:cxnSpMkLst>
            <pc:docMk/>
            <pc:sldMk cId="2649010177" sldId="350"/>
            <ac:cxnSpMk id="11" creationId="{129BAADD-5503-F1EB-3B66-F3571E505A34}"/>
          </ac:cxnSpMkLst>
        </pc:cxnChg>
        <pc:cxnChg chg="add mod">
          <ac:chgData name="McLennan, Jodie" userId="84834f42-3436-46e2-bf96-b390f4e271f6" providerId="ADAL" clId="{EF8E6464-DF7B-43BA-B7A5-559E2DA1CA8B}" dt="2024-10-03T06:35:18.271" v="10204"/>
          <ac:cxnSpMkLst>
            <pc:docMk/>
            <pc:sldMk cId="2649010177" sldId="350"/>
            <ac:cxnSpMk id="12" creationId="{913FE0DE-A80E-61A8-7D04-FB03F67B172B}"/>
          </ac:cxnSpMkLst>
        </pc:cxnChg>
        <pc:cxnChg chg="mod">
          <ac:chgData name="McLennan, Jodie" userId="84834f42-3436-46e2-bf96-b390f4e271f6" providerId="ADAL" clId="{EF8E6464-DF7B-43BA-B7A5-559E2DA1CA8B}" dt="2024-10-02T13:40:30.533" v="8920" actId="14100"/>
          <ac:cxnSpMkLst>
            <pc:docMk/>
            <pc:sldMk cId="2649010177" sldId="350"/>
            <ac:cxnSpMk id="13" creationId="{9BB9B53A-88D5-EF6F-F09A-EA00C7462723}"/>
          </ac:cxnSpMkLst>
        </pc:cxnChg>
        <pc:cxnChg chg="mod ord">
          <ac:chgData name="McLennan, Jodie" userId="84834f42-3436-46e2-bf96-b390f4e271f6" providerId="ADAL" clId="{EF8E6464-DF7B-43BA-B7A5-559E2DA1CA8B}" dt="2024-10-03T06:33:47.778" v="10198" actId="166"/>
          <ac:cxnSpMkLst>
            <pc:docMk/>
            <pc:sldMk cId="2649010177" sldId="350"/>
            <ac:cxnSpMk id="15" creationId="{ACF6264D-6787-5625-7471-6D636AC9F4AF}"/>
          </ac:cxnSpMkLst>
        </pc:cxnChg>
        <pc:cxnChg chg="del">
          <ac:chgData name="McLennan, Jodie" userId="84834f42-3436-46e2-bf96-b390f4e271f6" providerId="ADAL" clId="{EF8E6464-DF7B-43BA-B7A5-559E2DA1CA8B}" dt="2024-10-02T13:26:23.503" v="8763" actId="478"/>
          <ac:cxnSpMkLst>
            <pc:docMk/>
            <pc:sldMk cId="2649010177" sldId="350"/>
            <ac:cxnSpMk id="17" creationId="{2C2CCC7D-2DB9-136B-78CF-E83D42A1ACA7}"/>
          </ac:cxnSpMkLst>
        </pc:cxnChg>
        <pc:cxnChg chg="add del mod">
          <ac:chgData name="McLennan, Jodie" userId="84834f42-3436-46e2-bf96-b390f4e271f6" providerId="ADAL" clId="{EF8E6464-DF7B-43BA-B7A5-559E2DA1CA8B}" dt="2024-10-02T13:26:20.900" v="8762" actId="478"/>
          <ac:cxnSpMkLst>
            <pc:docMk/>
            <pc:sldMk cId="2649010177" sldId="350"/>
            <ac:cxnSpMk id="18" creationId="{EEE574EC-98B0-BEF7-0780-FAD2767B2E69}"/>
          </ac:cxnSpMkLst>
        </pc:cxnChg>
        <pc:cxnChg chg="mod">
          <ac:chgData name="McLennan, Jodie" userId="84834f42-3436-46e2-bf96-b390f4e271f6" providerId="ADAL" clId="{EF8E6464-DF7B-43BA-B7A5-559E2DA1CA8B}" dt="2024-10-02T13:28:15.444" v="8838" actId="14100"/>
          <ac:cxnSpMkLst>
            <pc:docMk/>
            <pc:sldMk cId="2649010177" sldId="350"/>
            <ac:cxnSpMk id="19" creationId="{CF546EAD-34EB-6F76-F152-6C5944CD3A24}"/>
          </ac:cxnSpMkLst>
        </pc:cxnChg>
        <pc:cxnChg chg="add mod">
          <ac:chgData name="McLennan, Jodie" userId="84834f42-3436-46e2-bf96-b390f4e271f6" providerId="ADAL" clId="{EF8E6464-DF7B-43BA-B7A5-559E2DA1CA8B}" dt="2024-10-02T13:44:55.053" v="8931" actId="1582"/>
          <ac:cxnSpMkLst>
            <pc:docMk/>
            <pc:sldMk cId="2649010177" sldId="350"/>
            <ac:cxnSpMk id="34" creationId="{E5E852AB-BB43-17D3-D715-2C31BEB1D511}"/>
          </ac:cxnSpMkLst>
        </pc:cxnChg>
        <pc:cxnChg chg="add mod">
          <ac:chgData name="McLennan, Jodie" userId="84834f42-3436-46e2-bf96-b390f4e271f6" providerId="ADAL" clId="{EF8E6464-DF7B-43BA-B7A5-559E2DA1CA8B}" dt="2024-10-02T13:45:13.733" v="8942" actId="1035"/>
          <ac:cxnSpMkLst>
            <pc:docMk/>
            <pc:sldMk cId="2649010177" sldId="350"/>
            <ac:cxnSpMk id="35" creationId="{9B29E2E9-067C-A4FF-4EBA-7A28E850C92C}"/>
          </ac:cxnSpMkLst>
        </pc:cxnChg>
        <pc:cxnChg chg="add mod">
          <ac:chgData name="McLennan, Jodie" userId="84834f42-3436-46e2-bf96-b390f4e271f6" providerId="ADAL" clId="{EF8E6464-DF7B-43BA-B7A5-559E2DA1CA8B}" dt="2024-10-02T13:45:38.982" v="8948" actId="1076"/>
          <ac:cxnSpMkLst>
            <pc:docMk/>
            <pc:sldMk cId="2649010177" sldId="350"/>
            <ac:cxnSpMk id="36" creationId="{68B10901-FEC7-1273-06DA-3EB80C2FF8B7}"/>
          </ac:cxnSpMkLst>
        </pc:cxnChg>
        <pc:cxnChg chg="add mod">
          <ac:chgData name="McLennan, Jodie" userId="84834f42-3436-46e2-bf96-b390f4e271f6" providerId="ADAL" clId="{EF8E6464-DF7B-43BA-B7A5-559E2DA1CA8B}" dt="2024-10-02T13:45:44.697" v="8950" actId="1076"/>
          <ac:cxnSpMkLst>
            <pc:docMk/>
            <pc:sldMk cId="2649010177" sldId="350"/>
            <ac:cxnSpMk id="38" creationId="{DC0BF347-1BBD-9B67-5FC6-F588E9F0F16E}"/>
          </ac:cxnSpMkLst>
        </pc:cxnChg>
        <pc:cxnChg chg="add mod">
          <ac:chgData name="McLennan, Jodie" userId="84834f42-3436-46e2-bf96-b390f4e271f6" providerId="ADAL" clId="{EF8E6464-DF7B-43BA-B7A5-559E2DA1CA8B}" dt="2024-10-02T13:46:52.070" v="8958" actId="1037"/>
          <ac:cxnSpMkLst>
            <pc:docMk/>
            <pc:sldMk cId="2649010177" sldId="350"/>
            <ac:cxnSpMk id="39" creationId="{0036420C-03AD-070C-AA7E-419390BC0591}"/>
          </ac:cxnSpMkLst>
        </pc:cxnChg>
        <pc:cxnChg chg="add mod">
          <ac:chgData name="McLennan, Jodie" userId="84834f42-3436-46e2-bf96-b390f4e271f6" providerId="ADAL" clId="{EF8E6464-DF7B-43BA-B7A5-559E2DA1CA8B}" dt="2024-10-02T13:47:01.551" v="8960" actId="1076"/>
          <ac:cxnSpMkLst>
            <pc:docMk/>
            <pc:sldMk cId="2649010177" sldId="350"/>
            <ac:cxnSpMk id="40" creationId="{3A4AD39F-342F-49B8-22A9-51F7D1B76927}"/>
          </ac:cxnSpMkLst>
        </pc:cxnChg>
        <pc:cxnChg chg="add mod">
          <ac:chgData name="McLennan, Jodie" userId="84834f42-3436-46e2-bf96-b390f4e271f6" providerId="ADAL" clId="{EF8E6464-DF7B-43BA-B7A5-559E2DA1CA8B}" dt="2024-10-02T13:49:57.962" v="8997" actId="14100"/>
          <ac:cxnSpMkLst>
            <pc:docMk/>
            <pc:sldMk cId="2649010177" sldId="350"/>
            <ac:cxnSpMk id="43" creationId="{0DD85D74-0860-000A-E247-5A4C4E6FC45F}"/>
          </ac:cxnSpMkLst>
        </pc:cxnChg>
        <pc:cxnChg chg="add mod">
          <ac:chgData name="McLennan, Jodie" userId="84834f42-3436-46e2-bf96-b390f4e271f6" providerId="ADAL" clId="{EF8E6464-DF7B-43BA-B7A5-559E2DA1CA8B}" dt="2024-10-02T13:50:07.033" v="8999" actId="1076"/>
          <ac:cxnSpMkLst>
            <pc:docMk/>
            <pc:sldMk cId="2649010177" sldId="350"/>
            <ac:cxnSpMk id="47" creationId="{498D5651-6A99-44E0-DF58-16328D4E8659}"/>
          </ac:cxnSpMkLst>
        </pc:cxnChg>
        <pc:cxnChg chg="add del mod">
          <ac:chgData name="McLennan, Jodie" userId="84834f42-3436-46e2-bf96-b390f4e271f6" providerId="ADAL" clId="{EF8E6464-DF7B-43BA-B7A5-559E2DA1CA8B}" dt="2024-10-03T06:22:31.521" v="10173" actId="478"/>
          <ac:cxnSpMkLst>
            <pc:docMk/>
            <pc:sldMk cId="2649010177" sldId="350"/>
            <ac:cxnSpMk id="48" creationId="{540A64CB-1753-826C-7B76-32A438AD89E8}"/>
          </ac:cxnSpMkLst>
        </pc:cxnChg>
        <pc:cxnChg chg="add mod">
          <ac:chgData name="McLennan, Jodie" userId="84834f42-3436-46e2-bf96-b390f4e271f6" providerId="ADAL" clId="{EF8E6464-DF7B-43BA-B7A5-559E2DA1CA8B}" dt="2024-10-02T15:01:37.393" v="9571" actId="1037"/>
          <ac:cxnSpMkLst>
            <pc:docMk/>
            <pc:sldMk cId="2649010177" sldId="350"/>
            <ac:cxnSpMk id="49" creationId="{E04BDE55-7EDF-ECAC-BC68-40E359D4DDC2}"/>
          </ac:cxnSpMkLst>
        </pc:cxnChg>
        <pc:cxnChg chg="add mod">
          <ac:chgData name="McLennan, Jodie" userId="84834f42-3436-46e2-bf96-b390f4e271f6" providerId="ADAL" clId="{EF8E6464-DF7B-43BA-B7A5-559E2DA1CA8B}" dt="2024-10-02T15:01:42.139" v="9601" actId="1035"/>
          <ac:cxnSpMkLst>
            <pc:docMk/>
            <pc:sldMk cId="2649010177" sldId="350"/>
            <ac:cxnSpMk id="50" creationId="{C9F915C7-8053-A7FD-82A5-4A13B6097485}"/>
          </ac:cxnSpMkLst>
        </pc:cxnChg>
        <pc:cxnChg chg="add mod">
          <ac:chgData name="McLennan, Jodie" userId="84834f42-3436-46e2-bf96-b390f4e271f6" providerId="ADAL" clId="{EF8E6464-DF7B-43BA-B7A5-559E2DA1CA8B}" dt="2024-10-02T15:02:02.238" v="9643" actId="1076"/>
          <ac:cxnSpMkLst>
            <pc:docMk/>
            <pc:sldMk cId="2649010177" sldId="350"/>
            <ac:cxnSpMk id="51" creationId="{049A2059-6409-CA41-0214-E7D113DB4E15}"/>
          </ac:cxnSpMkLst>
        </pc:cxnChg>
        <pc:cxnChg chg="add mod">
          <ac:chgData name="McLennan, Jodie" userId="84834f42-3436-46e2-bf96-b390f4e271f6" providerId="ADAL" clId="{EF8E6464-DF7B-43BA-B7A5-559E2DA1CA8B}" dt="2024-10-02T15:02:13.974" v="9648" actId="14100"/>
          <ac:cxnSpMkLst>
            <pc:docMk/>
            <pc:sldMk cId="2649010177" sldId="350"/>
            <ac:cxnSpMk id="53" creationId="{9F0DFFE0-6EA1-BD2D-83D4-396F7F090474}"/>
          </ac:cxnSpMkLst>
        </pc:cxnChg>
        <pc:cxnChg chg="add mod">
          <ac:chgData name="McLennan, Jodie" userId="84834f42-3436-46e2-bf96-b390f4e271f6" providerId="ADAL" clId="{EF8E6464-DF7B-43BA-B7A5-559E2DA1CA8B}" dt="2024-10-02T16:24:56.039" v="9892" actId="1076"/>
          <ac:cxnSpMkLst>
            <pc:docMk/>
            <pc:sldMk cId="2649010177" sldId="350"/>
            <ac:cxnSpMk id="60" creationId="{2DD935B6-9894-816E-F5D5-5B36EB1A7144}"/>
          </ac:cxnSpMkLst>
        </pc:cxnChg>
        <pc:cxnChg chg="add mod">
          <ac:chgData name="McLennan, Jodie" userId="84834f42-3436-46e2-bf96-b390f4e271f6" providerId="ADAL" clId="{EF8E6464-DF7B-43BA-B7A5-559E2DA1CA8B}" dt="2024-10-02T16:25:08.803" v="9894" actId="1076"/>
          <ac:cxnSpMkLst>
            <pc:docMk/>
            <pc:sldMk cId="2649010177" sldId="350"/>
            <ac:cxnSpMk id="61" creationId="{656835C6-5767-8C0D-0A3A-664917EC2E5B}"/>
          </ac:cxnSpMkLst>
        </pc:cxnChg>
        <pc:cxnChg chg="add mod">
          <ac:chgData name="McLennan, Jodie" userId="84834f42-3436-46e2-bf96-b390f4e271f6" providerId="ADAL" clId="{EF8E6464-DF7B-43BA-B7A5-559E2DA1CA8B}" dt="2024-10-02T16:25:32.801" v="9896" actId="1076"/>
          <ac:cxnSpMkLst>
            <pc:docMk/>
            <pc:sldMk cId="2649010177" sldId="350"/>
            <ac:cxnSpMk id="62" creationId="{E8D6DC1E-5963-8EE8-F8B3-832E0D0EA45A}"/>
          </ac:cxnSpMkLst>
        </pc:cxnChg>
        <pc:cxnChg chg="add mod">
          <ac:chgData name="McLennan, Jodie" userId="84834f42-3436-46e2-bf96-b390f4e271f6" providerId="ADAL" clId="{EF8E6464-DF7B-43BA-B7A5-559E2DA1CA8B}" dt="2024-10-02T16:26:15.895" v="9901" actId="1076"/>
          <ac:cxnSpMkLst>
            <pc:docMk/>
            <pc:sldMk cId="2649010177" sldId="350"/>
            <ac:cxnSpMk id="63" creationId="{B3FC3E2A-D8ED-B120-9773-56537396C4E3}"/>
          </ac:cxnSpMkLst>
        </pc:cxnChg>
        <pc:cxnChg chg="add mod">
          <ac:chgData name="McLennan, Jodie" userId="84834f42-3436-46e2-bf96-b390f4e271f6" providerId="ADAL" clId="{EF8E6464-DF7B-43BA-B7A5-559E2DA1CA8B}" dt="2024-10-02T16:26:21.862" v="9903" actId="1076"/>
          <ac:cxnSpMkLst>
            <pc:docMk/>
            <pc:sldMk cId="2649010177" sldId="350"/>
            <ac:cxnSpMk id="65" creationId="{597A722E-4986-2A3D-1451-8CBCFC66B603}"/>
          </ac:cxnSpMkLst>
        </pc:cxnChg>
        <pc:cxnChg chg="add mod">
          <ac:chgData name="McLennan, Jodie" userId="84834f42-3436-46e2-bf96-b390f4e271f6" providerId="ADAL" clId="{EF8E6464-DF7B-43BA-B7A5-559E2DA1CA8B}" dt="2024-10-02T16:26:27.904" v="9905" actId="1076"/>
          <ac:cxnSpMkLst>
            <pc:docMk/>
            <pc:sldMk cId="2649010177" sldId="350"/>
            <ac:cxnSpMk id="66" creationId="{D0E3E2C8-4737-40AB-4DD8-A0B462090825}"/>
          </ac:cxnSpMkLst>
        </pc:cxnChg>
        <pc:cxnChg chg="add del mod">
          <ac:chgData name="McLennan, Jodie" userId="84834f42-3436-46e2-bf96-b390f4e271f6" providerId="ADAL" clId="{EF8E6464-DF7B-43BA-B7A5-559E2DA1CA8B}" dt="2024-10-03T06:21:11.338" v="10165" actId="478"/>
          <ac:cxnSpMkLst>
            <pc:docMk/>
            <pc:sldMk cId="2649010177" sldId="350"/>
            <ac:cxnSpMk id="67" creationId="{B2AC1079-B0F1-287B-46F0-423C2D524EBD}"/>
          </ac:cxnSpMkLst>
        </pc:cxnChg>
      </pc:sldChg>
      <pc:sldChg chg="addSp modSp new mod modAnim">
        <pc:chgData name="McLennan, Jodie" userId="84834f42-3436-46e2-bf96-b390f4e271f6" providerId="ADAL" clId="{EF8E6464-DF7B-43BA-B7A5-559E2DA1CA8B}" dt="2024-10-01T04:10:10.346" v="8580"/>
        <pc:sldMkLst>
          <pc:docMk/>
          <pc:sldMk cId="2279683841" sldId="351"/>
        </pc:sldMkLst>
        <pc:spChg chg="mod">
          <ac:chgData name="McLennan, Jodie" userId="84834f42-3436-46e2-bf96-b390f4e271f6" providerId="ADAL" clId="{EF8E6464-DF7B-43BA-B7A5-559E2DA1CA8B}" dt="2024-10-01T04:09:22.935" v="8575" actId="20577"/>
          <ac:spMkLst>
            <pc:docMk/>
            <pc:sldMk cId="2279683841" sldId="351"/>
            <ac:spMk id="2" creationId="{D6C5843D-83B2-AB25-E4AD-0CAA4D616064}"/>
          </ac:spMkLst>
        </pc:spChg>
        <pc:spChg chg="add mod">
          <ac:chgData name="McLennan, Jodie" userId="84834f42-3436-46e2-bf96-b390f4e271f6" providerId="ADAL" clId="{EF8E6464-DF7B-43BA-B7A5-559E2DA1CA8B}" dt="2024-10-01T04:10:10.346" v="8580"/>
          <ac:spMkLst>
            <pc:docMk/>
            <pc:sldMk cId="2279683841" sldId="351"/>
            <ac:spMk id="4" creationId="{03B800DB-626C-F8DA-F875-C7C321CCC7DB}"/>
          </ac:spMkLst>
        </pc:spChg>
        <pc:picChg chg="add mod">
          <ac:chgData name="McLennan, Jodie" userId="84834f42-3436-46e2-bf96-b390f4e271f6" providerId="ADAL" clId="{EF8E6464-DF7B-43BA-B7A5-559E2DA1CA8B}" dt="2024-10-01T04:09:54.368" v="8579" actId="14100"/>
          <ac:picMkLst>
            <pc:docMk/>
            <pc:sldMk cId="2279683841" sldId="351"/>
            <ac:picMk id="3" creationId="{D5A1933B-9032-7096-3379-510D75532078}"/>
          </ac:picMkLst>
        </pc:picChg>
      </pc:sldChg>
      <pc:sldChg chg="addSp modSp new del mod">
        <pc:chgData name="McLennan, Jodie" userId="84834f42-3436-46e2-bf96-b390f4e271f6" providerId="ADAL" clId="{EF8E6464-DF7B-43BA-B7A5-559E2DA1CA8B}" dt="2024-10-01T04:03:18.581" v="8537" actId="2696"/>
        <pc:sldMkLst>
          <pc:docMk/>
          <pc:sldMk cId="3566816551" sldId="351"/>
        </pc:sldMkLst>
        <pc:spChg chg="mod">
          <ac:chgData name="McLennan, Jodie" userId="84834f42-3436-46e2-bf96-b390f4e271f6" providerId="ADAL" clId="{EF8E6464-DF7B-43BA-B7A5-559E2DA1CA8B}" dt="2024-10-01T03:59:45.420" v="8336" actId="20577"/>
          <ac:spMkLst>
            <pc:docMk/>
            <pc:sldMk cId="3566816551" sldId="351"/>
            <ac:spMk id="2" creationId="{36A5CBC0-C6AC-4E52-2370-095AE5A87720}"/>
          </ac:spMkLst>
        </pc:spChg>
        <pc:spChg chg="add mod">
          <ac:chgData name="McLennan, Jodie" userId="84834f42-3436-46e2-bf96-b390f4e271f6" providerId="ADAL" clId="{EF8E6464-DF7B-43BA-B7A5-559E2DA1CA8B}" dt="2024-10-01T04:00:48.297" v="8461" actId="20577"/>
          <ac:spMkLst>
            <pc:docMk/>
            <pc:sldMk cId="3566816551" sldId="351"/>
            <ac:spMk id="3" creationId="{B88EF6D3-00C6-210D-7419-CA1287A53A4D}"/>
          </ac:spMkLst>
        </pc:spChg>
      </pc:sldChg>
      <pc:sldChg chg="addSp delSp modSp add mod delAnim modAnim">
        <pc:chgData name="McLennan, Jodie" userId="84834f42-3436-46e2-bf96-b390f4e271f6" providerId="ADAL" clId="{EF8E6464-DF7B-43BA-B7A5-559E2DA1CA8B}" dt="2024-10-03T06:13:44.828" v="10149"/>
        <pc:sldMkLst>
          <pc:docMk/>
          <pc:sldMk cId="546794238" sldId="352"/>
        </pc:sldMkLst>
        <pc:spChg chg="mod ord">
          <ac:chgData name="McLennan, Jodie" userId="84834f42-3436-46e2-bf96-b390f4e271f6" providerId="ADAL" clId="{EF8E6464-DF7B-43BA-B7A5-559E2DA1CA8B}" dt="2024-10-02T14:35:21.223" v="9475"/>
          <ac:spMkLst>
            <pc:docMk/>
            <pc:sldMk cId="546794238" sldId="352"/>
            <ac:spMk id="3" creationId="{4B7CB32D-4C5C-07E2-476B-6747EA89976A}"/>
          </ac:spMkLst>
        </pc:spChg>
        <pc:spChg chg="del">
          <ac:chgData name="McLennan, Jodie" userId="84834f42-3436-46e2-bf96-b390f4e271f6" providerId="ADAL" clId="{EF8E6464-DF7B-43BA-B7A5-559E2DA1CA8B}" dt="2024-10-02T05:36:26.087" v="8672" actId="478"/>
          <ac:spMkLst>
            <pc:docMk/>
            <pc:sldMk cId="546794238" sldId="352"/>
            <ac:spMk id="4" creationId="{26535F92-2453-85F1-F842-00CF0EFDDAE0}"/>
          </ac:spMkLst>
        </pc:spChg>
        <pc:spChg chg="add del mod">
          <ac:chgData name="McLennan, Jodie" userId="84834f42-3436-46e2-bf96-b390f4e271f6" providerId="ADAL" clId="{EF8E6464-DF7B-43BA-B7A5-559E2DA1CA8B}" dt="2024-10-02T05:00:14.664" v="8638" actId="478"/>
          <ac:spMkLst>
            <pc:docMk/>
            <pc:sldMk cId="546794238" sldId="352"/>
            <ac:spMk id="9" creationId="{BBED58DF-ECA6-EEEC-BEE5-6FBAA4061408}"/>
          </ac:spMkLst>
        </pc:spChg>
        <pc:spChg chg="add del mod">
          <ac:chgData name="McLennan, Jodie" userId="84834f42-3436-46e2-bf96-b390f4e271f6" providerId="ADAL" clId="{EF8E6464-DF7B-43BA-B7A5-559E2DA1CA8B}" dt="2024-10-02T05:01:22.170" v="8649" actId="478"/>
          <ac:spMkLst>
            <pc:docMk/>
            <pc:sldMk cId="546794238" sldId="352"/>
            <ac:spMk id="16" creationId="{34B7C2A7-C9C2-2C9C-4C62-53B4E14643A4}"/>
          </ac:spMkLst>
        </pc:spChg>
        <pc:spChg chg="add del mod">
          <ac:chgData name="McLennan, Jodie" userId="84834f42-3436-46e2-bf96-b390f4e271f6" providerId="ADAL" clId="{EF8E6464-DF7B-43BA-B7A5-559E2DA1CA8B}" dt="2024-10-02T05:00:19.662" v="8639" actId="478"/>
          <ac:spMkLst>
            <pc:docMk/>
            <pc:sldMk cId="546794238" sldId="352"/>
            <ac:spMk id="17" creationId="{82168002-CE2C-1717-22CE-49DA177F3F7F}"/>
          </ac:spMkLst>
        </pc:spChg>
        <pc:spChg chg="add del mod">
          <ac:chgData name="McLennan, Jodie" userId="84834f42-3436-46e2-bf96-b390f4e271f6" providerId="ADAL" clId="{EF8E6464-DF7B-43BA-B7A5-559E2DA1CA8B}" dt="2024-10-02T05:00:54.563" v="8644" actId="478"/>
          <ac:spMkLst>
            <pc:docMk/>
            <pc:sldMk cId="546794238" sldId="352"/>
            <ac:spMk id="20" creationId="{6F2945B3-35BF-942A-3CC0-1BBA8968E175}"/>
          </ac:spMkLst>
        </pc:spChg>
        <pc:spChg chg="add del mod">
          <ac:chgData name="McLennan, Jodie" userId="84834f42-3436-46e2-bf96-b390f4e271f6" providerId="ADAL" clId="{EF8E6464-DF7B-43BA-B7A5-559E2DA1CA8B}" dt="2024-10-02T05:00:59.630" v="8646" actId="478"/>
          <ac:spMkLst>
            <pc:docMk/>
            <pc:sldMk cId="546794238" sldId="352"/>
            <ac:spMk id="21" creationId="{E1AEBE7D-E48F-7A5C-0CFB-0B907DB0F588}"/>
          </ac:spMkLst>
        </pc:spChg>
        <pc:picChg chg="add del">
          <ac:chgData name="McLennan, Jodie" userId="84834f42-3436-46e2-bf96-b390f4e271f6" providerId="ADAL" clId="{EF8E6464-DF7B-43BA-B7A5-559E2DA1CA8B}" dt="2024-10-02T04:58:46.028" v="8626" actId="478"/>
          <ac:picMkLst>
            <pc:docMk/>
            <pc:sldMk cId="546794238" sldId="352"/>
            <ac:picMk id="6" creationId="{7218E1A9-1F07-F4D4-66B4-E425CC3F3ACE}"/>
          </ac:picMkLst>
        </pc:picChg>
        <pc:picChg chg="add del mod">
          <ac:chgData name="McLennan, Jodie" userId="84834f42-3436-46e2-bf96-b390f4e271f6" providerId="ADAL" clId="{EF8E6464-DF7B-43BA-B7A5-559E2DA1CA8B}" dt="2024-10-02T05:00:49.620" v="8643" actId="478"/>
          <ac:picMkLst>
            <pc:docMk/>
            <pc:sldMk cId="546794238" sldId="352"/>
            <ac:picMk id="7" creationId="{07611ADE-D8E6-040A-C5DD-F8B4556B5B2F}"/>
          </ac:picMkLst>
        </pc:picChg>
        <pc:picChg chg="del">
          <ac:chgData name="McLennan, Jodie" userId="84834f42-3436-46e2-bf96-b390f4e271f6" providerId="ADAL" clId="{EF8E6464-DF7B-43BA-B7A5-559E2DA1CA8B}" dt="2024-10-02T05:36:10.115" v="8665" actId="478"/>
          <ac:picMkLst>
            <pc:docMk/>
            <pc:sldMk cId="546794238" sldId="352"/>
            <ac:picMk id="8" creationId="{F3080A2D-E9F4-7960-00E9-F73E5D56D3A5}"/>
          </ac:picMkLst>
        </pc:picChg>
        <pc:picChg chg="add mod">
          <ac:chgData name="McLennan, Jodie" userId="84834f42-3436-46e2-bf96-b390f4e271f6" providerId="ADAL" clId="{EF8E6464-DF7B-43BA-B7A5-559E2DA1CA8B}" dt="2024-10-02T15:36:07.099" v="9711" actId="1076"/>
          <ac:picMkLst>
            <pc:docMk/>
            <pc:sldMk cId="546794238" sldId="352"/>
            <ac:picMk id="19" creationId="{207B2CBF-388B-C0FA-F50C-E9E749573111}"/>
          </ac:picMkLst>
        </pc:picChg>
        <pc:picChg chg="del mod">
          <ac:chgData name="McLennan, Jodie" userId="84834f42-3436-46e2-bf96-b390f4e271f6" providerId="ADAL" clId="{EF8E6464-DF7B-43BA-B7A5-559E2DA1CA8B}" dt="2024-10-02T04:59:32.215" v="8633" actId="478"/>
          <ac:picMkLst>
            <pc:docMk/>
            <pc:sldMk cId="546794238" sldId="352"/>
            <ac:picMk id="23" creationId="{30971BE7-DD25-1CE2-D5E8-BC57024ED10F}"/>
          </ac:picMkLst>
        </pc:picChg>
        <pc:picChg chg="add del mod">
          <ac:chgData name="McLennan, Jodie" userId="84834f42-3436-46e2-bf96-b390f4e271f6" providerId="ADAL" clId="{EF8E6464-DF7B-43BA-B7A5-559E2DA1CA8B}" dt="2024-10-02T05:01:05.918" v="8647" actId="478"/>
          <ac:picMkLst>
            <pc:docMk/>
            <pc:sldMk cId="546794238" sldId="352"/>
            <ac:picMk id="24" creationId="{8F26A1CD-7EB3-0A1B-53F6-6CA9A3F16678}"/>
          </ac:picMkLst>
        </pc:picChg>
        <pc:picChg chg="add del mod">
          <ac:chgData name="McLennan, Jodie" userId="84834f42-3436-46e2-bf96-b390f4e271f6" providerId="ADAL" clId="{EF8E6464-DF7B-43BA-B7A5-559E2DA1CA8B}" dt="2024-10-02T15:34:02.841" v="9692" actId="478"/>
          <ac:picMkLst>
            <pc:docMk/>
            <pc:sldMk cId="546794238" sldId="352"/>
            <ac:picMk id="26" creationId="{D19A47B1-A398-1D8A-8125-045BE6046A0D}"/>
          </ac:picMkLst>
        </pc:picChg>
        <pc:picChg chg="add del mod">
          <ac:chgData name="McLennan, Jodie" userId="84834f42-3436-46e2-bf96-b390f4e271f6" providerId="ADAL" clId="{EF8E6464-DF7B-43BA-B7A5-559E2DA1CA8B}" dt="2024-10-02T15:35:34.255" v="9708" actId="478"/>
          <ac:picMkLst>
            <pc:docMk/>
            <pc:sldMk cId="546794238" sldId="352"/>
            <ac:picMk id="28" creationId="{CF25D0E6-9D65-4B4C-F085-0A15BA2E0269}"/>
          </ac:picMkLst>
        </pc:picChg>
        <pc:picChg chg="add mod ord">
          <ac:chgData name="McLennan, Jodie" userId="84834f42-3436-46e2-bf96-b390f4e271f6" providerId="ADAL" clId="{EF8E6464-DF7B-43BA-B7A5-559E2DA1CA8B}" dt="2024-10-02T15:33:59.153" v="9691" actId="167"/>
          <ac:picMkLst>
            <pc:docMk/>
            <pc:sldMk cId="546794238" sldId="352"/>
            <ac:picMk id="54" creationId="{673DD982-9B31-8C1C-EBDB-62CF63624B58}"/>
          </ac:picMkLst>
        </pc:picChg>
        <pc:picChg chg="add mod ord">
          <ac:chgData name="McLennan, Jodie" userId="84834f42-3436-46e2-bf96-b390f4e271f6" providerId="ADAL" clId="{EF8E6464-DF7B-43BA-B7A5-559E2DA1CA8B}" dt="2024-10-02T15:35:50.882" v="9710" actId="170"/>
          <ac:picMkLst>
            <pc:docMk/>
            <pc:sldMk cId="546794238" sldId="352"/>
            <ac:picMk id="56" creationId="{8E7BC53A-9044-725E-9572-87089B6091B5}"/>
          </ac:picMkLst>
        </pc:picChg>
        <pc:cxnChg chg="del mod">
          <ac:chgData name="McLennan, Jodie" userId="84834f42-3436-46e2-bf96-b390f4e271f6" providerId="ADAL" clId="{EF8E6464-DF7B-43BA-B7A5-559E2DA1CA8B}" dt="2024-10-02T14:34:35.325" v="9461" actId="478"/>
          <ac:cxnSpMkLst>
            <pc:docMk/>
            <pc:sldMk cId="546794238" sldId="352"/>
            <ac:cxnSpMk id="10" creationId="{3B312F4C-6B52-B32D-E78A-F2B94C6A0BCF}"/>
          </ac:cxnSpMkLst>
        </pc:cxnChg>
        <pc:cxnChg chg="del mod">
          <ac:chgData name="McLennan, Jodie" userId="84834f42-3436-46e2-bf96-b390f4e271f6" providerId="ADAL" clId="{EF8E6464-DF7B-43BA-B7A5-559E2DA1CA8B}" dt="2024-10-02T14:34:33.828" v="9460" actId="478"/>
          <ac:cxnSpMkLst>
            <pc:docMk/>
            <pc:sldMk cId="546794238" sldId="352"/>
            <ac:cxnSpMk id="11" creationId="{CDA8F720-A6D1-556D-198D-8CF59F685FD7}"/>
          </ac:cxnSpMkLst>
        </pc:cxnChg>
        <pc:cxnChg chg="mod ord">
          <ac:chgData name="McLennan, Jodie" userId="84834f42-3436-46e2-bf96-b390f4e271f6" providerId="ADAL" clId="{EF8E6464-DF7B-43BA-B7A5-559E2DA1CA8B}" dt="2024-10-02T14:30:14.488" v="9389" actId="1076"/>
          <ac:cxnSpMkLst>
            <pc:docMk/>
            <pc:sldMk cId="546794238" sldId="352"/>
            <ac:cxnSpMk id="12" creationId="{0B59510B-4A2D-83C8-5891-A9560E1AB74D}"/>
          </ac:cxnSpMkLst>
        </pc:cxnChg>
        <pc:cxnChg chg="del mod">
          <ac:chgData name="McLennan, Jodie" userId="84834f42-3436-46e2-bf96-b390f4e271f6" providerId="ADAL" clId="{EF8E6464-DF7B-43BA-B7A5-559E2DA1CA8B}" dt="2024-10-02T14:34:51.539" v="9465" actId="478"/>
          <ac:cxnSpMkLst>
            <pc:docMk/>
            <pc:sldMk cId="546794238" sldId="352"/>
            <ac:cxnSpMk id="13" creationId="{8FD7A72B-4A38-BAA5-AB78-2E045521DF66}"/>
          </ac:cxnSpMkLst>
        </pc:cxnChg>
        <pc:cxnChg chg="del mod">
          <ac:chgData name="McLennan, Jodie" userId="84834f42-3436-46e2-bf96-b390f4e271f6" providerId="ADAL" clId="{EF8E6464-DF7B-43BA-B7A5-559E2DA1CA8B}" dt="2024-10-02T14:34:39.684" v="9462" actId="478"/>
          <ac:cxnSpMkLst>
            <pc:docMk/>
            <pc:sldMk cId="546794238" sldId="352"/>
            <ac:cxnSpMk id="14" creationId="{FE1E355E-2541-2B8C-EFD7-1AA7FEA4E9BE}"/>
          </ac:cxnSpMkLst>
        </pc:cxnChg>
        <pc:cxnChg chg="del mod">
          <ac:chgData name="McLennan, Jodie" userId="84834f42-3436-46e2-bf96-b390f4e271f6" providerId="ADAL" clId="{EF8E6464-DF7B-43BA-B7A5-559E2DA1CA8B}" dt="2024-10-02T14:34:44.369" v="9463" actId="478"/>
          <ac:cxnSpMkLst>
            <pc:docMk/>
            <pc:sldMk cId="546794238" sldId="352"/>
            <ac:cxnSpMk id="15" creationId="{E9895907-E787-79E8-E55F-879AA166FD2C}"/>
          </ac:cxnSpMkLst>
        </pc:cxnChg>
        <pc:cxnChg chg="add mod">
          <ac:chgData name="McLennan, Jodie" userId="84834f42-3436-46e2-bf96-b390f4e271f6" providerId="ADAL" clId="{EF8E6464-DF7B-43BA-B7A5-559E2DA1CA8B}" dt="2024-10-02T14:28:40.371" v="9379" actId="1582"/>
          <ac:cxnSpMkLst>
            <pc:docMk/>
            <pc:sldMk cId="546794238" sldId="352"/>
            <ac:cxnSpMk id="30" creationId="{DAE14964-801F-FCE9-52DB-6C83DFEDC523}"/>
          </ac:cxnSpMkLst>
        </pc:cxnChg>
        <pc:cxnChg chg="add mod">
          <ac:chgData name="McLennan, Jodie" userId="84834f42-3436-46e2-bf96-b390f4e271f6" providerId="ADAL" clId="{EF8E6464-DF7B-43BA-B7A5-559E2DA1CA8B}" dt="2024-10-02T14:29:09.205" v="9382" actId="1582"/>
          <ac:cxnSpMkLst>
            <pc:docMk/>
            <pc:sldMk cId="546794238" sldId="352"/>
            <ac:cxnSpMk id="32" creationId="{7D7F78C9-25A3-FB9D-FED3-900640EEBC4F}"/>
          </ac:cxnSpMkLst>
        </pc:cxnChg>
        <pc:cxnChg chg="add mod">
          <ac:chgData name="McLennan, Jodie" userId="84834f42-3436-46e2-bf96-b390f4e271f6" providerId="ADAL" clId="{EF8E6464-DF7B-43BA-B7A5-559E2DA1CA8B}" dt="2024-10-02T14:30:18.623" v="9391" actId="1076"/>
          <ac:cxnSpMkLst>
            <pc:docMk/>
            <pc:sldMk cId="546794238" sldId="352"/>
            <ac:cxnSpMk id="33" creationId="{157604A3-1A7A-EE80-D432-1986348B2474}"/>
          </ac:cxnSpMkLst>
        </pc:cxnChg>
        <pc:cxnChg chg="add mod">
          <ac:chgData name="McLennan, Jodie" userId="84834f42-3436-46e2-bf96-b390f4e271f6" providerId="ADAL" clId="{EF8E6464-DF7B-43BA-B7A5-559E2DA1CA8B}" dt="2024-10-02T14:30:22.465" v="9393" actId="1076"/>
          <ac:cxnSpMkLst>
            <pc:docMk/>
            <pc:sldMk cId="546794238" sldId="352"/>
            <ac:cxnSpMk id="34" creationId="{F340EA32-FF11-A4D9-D946-0B8C80158238}"/>
          </ac:cxnSpMkLst>
        </pc:cxnChg>
        <pc:cxnChg chg="add mod">
          <ac:chgData name="McLennan, Jodie" userId="84834f42-3436-46e2-bf96-b390f4e271f6" providerId="ADAL" clId="{EF8E6464-DF7B-43BA-B7A5-559E2DA1CA8B}" dt="2024-10-02T14:31:17.246" v="9416" actId="1076"/>
          <ac:cxnSpMkLst>
            <pc:docMk/>
            <pc:sldMk cId="546794238" sldId="352"/>
            <ac:cxnSpMk id="35" creationId="{C01C37D3-2785-B401-273C-9FF5BE466988}"/>
          </ac:cxnSpMkLst>
        </pc:cxnChg>
        <pc:cxnChg chg="add mod">
          <ac:chgData name="McLennan, Jodie" userId="84834f42-3436-46e2-bf96-b390f4e271f6" providerId="ADAL" clId="{EF8E6464-DF7B-43BA-B7A5-559E2DA1CA8B}" dt="2024-10-02T14:30:42.380" v="9399" actId="1076"/>
          <ac:cxnSpMkLst>
            <pc:docMk/>
            <pc:sldMk cId="546794238" sldId="352"/>
            <ac:cxnSpMk id="36" creationId="{519F090A-D14E-AA6D-D0F5-3E393A622EFC}"/>
          </ac:cxnSpMkLst>
        </pc:cxnChg>
        <pc:cxnChg chg="add mod">
          <ac:chgData name="McLennan, Jodie" userId="84834f42-3436-46e2-bf96-b390f4e271f6" providerId="ADAL" clId="{EF8E6464-DF7B-43BA-B7A5-559E2DA1CA8B}" dt="2024-10-02T14:31:00.266" v="9410" actId="1038"/>
          <ac:cxnSpMkLst>
            <pc:docMk/>
            <pc:sldMk cId="546794238" sldId="352"/>
            <ac:cxnSpMk id="38" creationId="{0C01004F-1696-5AFF-ABF0-6591CA7B4B07}"/>
          </ac:cxnSpMkLst>
        </pc:cxnChg>
        <pc:cxnChg chg="add mod">
          <ac:chgData name="McLennan, Jodie" userId="84834f42-3436-46e2-bf96-b390f4e271f6" providerId="ADAL" clId="{EF8E6464-DF7B-43BA-B7A5-559E2DA1CA8B}" dt="2024-10-02T14:31:12.332" v="9415" actId="14100"/>
          <ac:cxnSpMkLst>
            <pc:docMk/>
            <pc:sldMk cId="546794238" sldId="352"/>
            <ac:cxnSpMk id="41" creationId="{32A81112-EE05-0E38-F37E-88336CC6225B}"/>
          </ac:cxnSpMkLst>
        </pc:cxnChg>
        <pc:cxnChg chg="add mod">
          <ac:chgData name="McLennan, Jodie" userId="84834f42-3436-46e2-bf96-b390f4e271f6" providerId="ADAL" clId="{EF8E6464-DF7B-43BA-B7A5-559E2DA1CA8B}" dt="2024-10-02T14:33:39.541" v="9434" actId="1076"/>
          <ac:cxnSpMkLst>
            <pc:docMk/>
            <pc:sldMk cId="546794238" sldId="352"/>
            <ac:cxnSpMk id="44" creationId="{1C55862A-89E7-CE57-0BD8-DEB7F73BAAC6}"/>
          </ac:cxnSpMkLst>
        </pc:cxnChg>
        <pc:cxnChg chg="add mod">
          <ac:chgData name="McLennan, Jodie" userId="84834f42-3436-46e2-bf96-b390f4e271f6" providerId="ADAL" clId="{EF8E6464-DF7B-43BA-B7A5-559E2DA1CA8B}" dt="2024-10-02T14:31:53.860" v="9423" actId="1076"/>
          <ac:cxnSpMkLst>
            <pc:docMk/>
            <pc:sldMk cId="546794238" sldId="352"/>
            <ac:cxnSpMk id="45" creationId="{B479A6B3-F0A6-C264-2366-340D99318AAD}"/>
          </ac:cxnSpMkLst>
        </pc:cxnChg>
        <pc:cxnChg chg="add mod">
          <ac:chgData name="McLennan, Jodie" userId="84834f42-3436-46e2-bf96-b390f4e271f6" providerId="ADAL" clId="{EF8E6464-DF7B-43BA-B7A5-559E2DA1CA8B}" dt="2024-10-02T14:32:12.898" v="9427" actId="1076"/>
          <ac:cxnSpMkLst>
            <pc:docMk/>
            <pc:sldMk cId="546794238" sldId="352"/>
            <ac:cxnSpMk id="47" creationId="{4CA31541-D28F-F834-E57A-9A27C06203D5}"/>
          </ac:cxnSpMkLst>
        </pc:cxnChg>
        <pc:cxnChg chg="add mod">
          <ac:chgData name="McLennan, Jodie" userId="84834f42-3436-46e2-bf96-b390f4e271f6" providerId="ADAL" clId="{EF8E6464-DF7B-43BA-B7A5-559E2DA1CA8B}" dt="2024-10-02T14:33:09.182" v="9433" actId="14100"/>
          <ac:cxnSpMkLst>
            <pc:docMk/>
            <pc:sldMk cId="546794238" sldId="352"/>
            <ac:cxnSpMk id="49" creationId="{745C28A4-B76E-D51D-C24E-34C504D82BD5}"/>
          </ac:cxnSpMkLst>
        </pc:cxnChg>
        <pc:cxnChg chg="add mod">
          <ac:chgData name="McLennan, Jodie" userId="84834f42-3436-46e2-bf96-b390f4e271f6" providerId="ADAL" clId="{EF8E6464-DF7B-43BA-B7A5-559E2DA1CA8B}" dt="2024-10-02T14:34:03.567" v="9436" actId="1076"/>
          <ac:cxnSpMkLst>
            <pc:docMk/>
            <pc:sldMk cId="546794238" sldId="352"/>
            <ac:cxnSpMk id="52" creationId="{AFC9AF24-0699-01BA-2604-9E97B520F221}"/>
          </ac:cxnSpMkLst>
        </pc:cxnChg>
      </pc:sldChg>
      <pc:sldChg chg="addSp delSp modSp add mod delAnim modAnim">
        <pc:chgData name="McLennan, Jodie" userId="84834f42-3436-46e2-bf96-b390f4e271f6" providerId="ADAL" clId="{EF8E6464-DF7B-43BA-B7A5-559E2DA1CA8B}" dt="2024-10-03T05:11:25.535" v="10044"/>
        <pc:sldMkLst>
          <pc:docMk/>
          <pc:sldMk cId="3390224424" sldId="353"/>
        </pc:sldMkLst>
        <pc:spChg chg="del">
          <ac:chgData name="McLennan, Jodie" userId="84834f42-3436-46e2-bf96-b390f4e271f6" providerId="ADAL" clId="{EF8E6464-DF7B-43BA-B7A5-559E2DA1CA8B}" dt="2024-10-02T14:35:50.280" v="9479" actId="478"/>
          <ac:spMkLst>
            <pc:docMk/>
            <pc:sldMk cId="3390224424" sldId="353"/>
            <ac:spMk id="3" creationId="{4B7CB32D-4C5C-07E2-476B-6747EA89976A}"/>
          </ac:spMkLst>
        </pc:spChg>
        <pc:spChg chg="del">
          <ac:chgData name="McLennan, Jodie" userId="84834f42-3436-46e2-bf96-b390f4e271f6" providerId="ADAL" clId="{EF8E6464-DF7B-43BA-B7A5-559E2DA1CA8B}" dt="2024-10-02T05:49:27.690" v="8705" actId="478"/>
          <ac:spMkLst>
            <pc:docMk/>
            <pc:sldMk cId="3390224424" sldId="353"/>
            <ac:spMk id="4" creationId="{26535F92-2453-85F1-F842-00CF0EFDDAE0}"/>
          </ac:spMkLst>
        </pc:spChg>
        <pc:spChg chg="del mod">
          <ac:chgData name="McLennan, Jodie" userId="84834f42-3436-46e2-bf96-b390f4e271f6" providerId="ADAL" clId="{EF8E6464-DF7B-43BA-B7A5-559E2DA1CA8B}" dt="2024-10-02T05:01:30.095" v="8651" actId="478"/>
          <ac:spMkLst>
            <pc:docMk/>
            <pc:sldMk cId="3390224424" sldId="353"/>
            <ac:spMk id="16" creationId="{34B7C2A7-C9C2-2C9C-4C62-53B4E14643A4}"/>
          </ac:spMkLst>
        </pc:spChg>
        <pc:spChg chg="add del mod">
          <ac:chgData name="McLennan, Jodie" userId="84834f42-3436-46e2-bf96-b390f4e271f6" providerId="ADAL" clId="{EF8E6464-DF7B-43BA-B7A5-559E2DA1CA8B}" dt="2024-10-02T14:36:17.609" v="9484" actId="478"/>
          <ac:spMkLst>
            <pc:docMk/>
            <pc:sldMk cId="3390224424" sldId="353"/>
            <ac:spMk id="20" creationId="{F7504F57-13E7-18C4-1776-AF7265212115}"/>
          </ac:spMkLst>
        </pc:spChg>
        <pc:picChg chg="add mod">
          <ac:chgData name="McLennan, Jodie" userId="84834f42-3436-46e2-bf96-b390f4e271f6" providerId="ADAL" clId="{EF8E6464-DF7B-43BA-B7A5-559E2DA1CA8B}" dt="2024-10-02T05:01:44.400" v="8656" actId="1076"/>
          <ac:picMkLst>
            <pc:docMk/>
            <pc:sldMk cId="3390224424" sldId="353"/>
            <ac:picMk id="5" creationId="{53E113F2-E8C4-B76A-6DCE-AFAC9118F536}"/>
          </ac:picMkLst>
        </pc:picChg>
        <pc:picChg chg="add del mod">
          <ac:chgData name="McLennan, Jodie" userId="84834f42-3436-46e2-bf96-b390f4e271f6" providerId="ADAL" clId="{EF8E6464-DF7B-43BA-B7A5-559E2DA1CA8B}" dt="2024-10-02T15:42:44.999" v="9743" actId="478"/>
          <ac:picMkLst>
            <pc:docMk/>
            <pc:sldMk cId="3390224424" sldId="353"/>
            <ac:picMk id="7" creationId="{5B08E235-97CA-053C-91E4-AE05A683217B}"/>
          </ac:picMkLst>
        </pc:picChg>
        <pc:picChg chg="del">
          <ac:chgData name="McLennan, Jodie" userId="84834f42-3436-46e2-bf96-b390f4e271f6" providerId="ADAL" clId="{EF8E6464-DF7B-43BA-B7A5-559E2DA1CA8B}" dt="2024-10-02T05:49:23.390" v="8704" actId="478"/>
          <ac:picMkLst>
            <pc:docMk/>
            <pc:sldMk cId="3390224424" sldId="353"/>
            <ac:picMk id="8" creationId="{F3080A2D-E9F4-7960-00E9-F73E5D56D3A5}"/>
          </ac:picMkLst>
        </pc:picChg>
        <pc:picChg chg="add del mod">
          <ac:chgData name="McLennan, Jodie" userId="84834f42-3436-46e2-bf96-b390f4e271f6" providerId="ADAL" clId="{EF8E6464-DF7B-43BA-B7A5-559E2DA1CA8B}" dt="2024-10-02T15:41:48.899" v="9728" actId="478"/>
          <ac:picMkLst>
            <pc:docMk/>
            <pc:sldMk cId="3390224424" sldId="353"/>
            <ac:picMk id="17" creationId="{DE08E2B0-7EE1-9C12-DB5A-588C9B78F088}"/>
          </ac:picMkLst>
        </pc:picChg>
        <pc:picChg chg="del">
          <ac:chgData name="McLennan, Jodie" userId="84834f42-3436-46e2-bf96-b390f4e271f6" providerId="ADAL" clId="{EF8E6464-DF7B-43BA-B7A5-559E2DA1CA8B}" dt="2024-10-02T05:01:37.621" v="8653" actId="478"/>
          <ac:picMkLst>
            <pc:docMk/>
            <pc:sldMk cId="3390224424" sldId="353"/>
            <ac:picMk id="19" creationId="{207B2CBF-388B-C0FA-F50C-E9E749573111}"/>
          </ac:picMkLst>
        </pc:picChg>
        <pc:picChg chg="add mod ord">
          <ac:chgData name="McLennan, Jodie" userId="84834f42-3436-46e2-bf96-b390f4e271f6" providerId="ADAL" clId="{EF8E6464-DF7B-43BA-B7A5-559E2DA1CA8B}" dt="2024-10-02T15:41:45.540" v="9727" actId="167"/>
          <ac:picMkLst>
            <pc:docMk/>
            <pc:sldMk cId="3390224424" sldId="353"/>
            <ac:picMk id="37" creationId="{F52F360E-5E87-65D2-7632-2B872335344B}"/>
          </ac:picMkLst>
        </pc:picChg>
        <pc:picChg chg="add mod ord">
          <ac:chgData name="McLennan, Jodie" userId="84834f42-3436-46e2-bf96-b390f4e271f6" providerId="ADAL" clId="{EF8E6464-DF7B-43BA-B7A5-559E2DA1CA8B}" dt="2024-10-02T15:43:04.029" v="9776" actId="1036"/>
          <ac:picMkLst>
            <pc:docMk/>
            <pc:sldMk cId="3390224424" sldId="353"/>
            <ac:picMk id="39" creationId="{8934B464-24E6-1CAE-0311-CB4E0561B3E0}"/>
          </ac:picMkLst>
        </pc:picChg>
        <pc:cxnChg chg="del">
          <ac:chgData name="McLennan, Jodie" userId="84834f42-3436-46e2-bf96-b390f4e271f6" providerId="ADAL" clId="{EF8E6464-DF7B-43BA-B7A5-559E2DA1CA8B}" dt="2024-10-02T05:49:40.689" v="8709" actId="478"/>
          <ac:cxnSpMkLst>
            <pc:docMk/>
            <pc:sldMk cId="3390224424" sldId="353"/>
            <ac:cxnSpMk id="10" creationId="{3B312F4C-6B52-B32D-E78A-F2B94C6A0BCF}"/>
          </ac:cxnSpMkLst>
        </pc:cxnChg>
        <pc:cxnChg chg="del">
          <ac:chgData name="McLennan, Jodie" userId="84834f42-3436-46e2-bf96-b390f4e271f6" providerId="ADAL" clId="{EF8E6464-DF7B-43BA-B7A5-559E2DA1CA8B}" dt="2024-10-02T05:49:40.689" v="8709" actId="478"/>
          <ac:cxnSpMkLst>
            <pc:docMk/>
            <pc:sldMk cId="3390224424" sldId="353"/>
            <ac:cxnSpMk id="11" creationId="{CDA8F720-A6D1-556D-198D-8CF59F685FD7}"/>
          </ac:cxnSpMkLst>
        </pc:cxnChg>
        <pc:cxnChg chg="del mod">
          <ac:chgData name="McLennan, Jodie" userId="84834f42-3436-46e2-bf96-b390f4e271f6" providerId="ADAL" clId="{EF8E6464-DF7B-43BA-B7A5-559E2DA1CA8B}" dt="2024-10-02T14:35:44.676" v="9477" actId="478"/>
          <ac:cxnSpMkLst>
            <pc:docMk/>
            <pc:sldMk cId="3390224424" sldId="353"/>
            <ac:cxnSpMk id="12" creationId="{0B59510B-4A2D-83C8-5891-A9560E1AB74D}"/>
          </ac:cxnSpMkLst>
        </pc:cxnChg>
        <pc:cxnChg chg="del">
          <ac:chgData name="McLennan, Jodie" userId="84834f42-3436-46e2-bf96-b390f4e271f6" providerId="ADAL" clId="{EF8E6464-DF7B-43BA-B7A5-559E2DA1CA8B}" dt="2024-10-02T05:49:40.689" v="8709" actId="478"/>
          <ac:cxnSpMkLst>
            <pc:docMk/>
            <pc:sldMk cId="3390224424" sldId="353"/>
            <ac:cxnSpMk id="13" creationId="{8FD7A72B-4A38-BAA5-AB78-2E045521DF66}"/>
          </ac:cxnSpMkLst>
        </pc:cxnChg>
        <pc:cxnChg chg="del mod">
          <ac:chgData name="McLennan, Jodie" userId="84834f42-3436-46e2-bf96-b390f4e271f6" providerId="ADAL" clId="{EF8E6464-DF7B-43BA-B7A5-559E2DA1CA8B}" dt="2024-10-02T14:35:46.613" v="9478" actId="478"/>
          <ac:cxnSpMkLst>
            <pc:docMk/>
            <pc:sldMk cId="3390224424" sldId="353"/>
            <ac:cxnSpMk id="14" creationId="{FE1E355E-2541-2B8C-EFD7-1AA7FEA4E9BE}"/>
          </ac:cxnSpMkLst>
        </pc:cxnChg>
        <pc:cxnChg chg="del mod">
          <ac:chgData name="McLennan, Jodie" userId="84834f42-3436-46e2-bf96-b390f4e271f6" providerId="ADAL" clId="{EF8E6464-DF7B-43BA-B7A5-559E2DA1CA8B}" dt="2024-10-02T14:35:43.244" v="9476" actId="478"/>
          <ac:cxnSpMkLst>
            <pc:docMk/>
            <pc:sldMk cId="3390224424" sldId="353"/>
            <ac:cxnSpMk id="15" creationId="{E9895907-E787-79E8-E55F-879AA166FD2C}"/>
          </ac:cxnSpMkLst>
        </pc:cxnChg>
        <pc:cxnChg chg="add mod">
          <ac:chgData name="McLennan, Jodie" userId="84834f42-3436-46e2-bf96-b390f4e271f6" providerId="ADAL" clId="{EF8E6464-DF7B-43BA-B7A5-559E2DA1CA8B}" dt="2024-10-02T15:43:21.930" v="9779" actId="14100"/>
          <ac:cxnSpMkLst>
            <pc:docMk/>
            <pc:sldMk cId="3390224424" sldId="353"/>
            <ac:cxnSpMk id="22" creationId="{A9EAC8B9-960A-D48B-F80F-9CC3FBFC2C5E}"/>
          </ac:cxnSpMkLst>
        </pc:cxnChg>
        <pc:cxnChg chg="add mod">
          <ac:chgData name="McLennan, Jodie" userId="84834f42-3436-46e2-bf96-b390f4e271f6" providerId="ADAL" clId="{EF8E6464-DF7B-43BA-B7A5-559E2DA1CA8B}" dt="2024-10-02T15:43:26.310" v="9780" actId="14100"/>
          <ac:cxnSpMkLst>
            <pc:docMk/>
            <pc:sldMk cId="3390224424" sldId="353"/>
            <ac:cxnSpMk id="25" creationId="{D795BB88-5680-6E7B-C14D-7E2F2B3F53D4}"/>
          </ac:cxnSpMkLst>
        </pc:cxnChg>
        <pc:cxnChg chg="add mod">
          <ac:chgData name="McLennan, Jodie" userId="84834f42-3436-46e2-bf96-b390f4e271f6" providerId="ADAL" clId="{EF8E6464-DF7B-43BA-B7A5-559E2DA1CA8B}" dt="2024-10-02T14:58:09.092" v="9517" actId="1076"/>
          <ac:cxnSpMkLst>
            <pc:docMk/>
            <pc:sldMk cId="3390224424" sldId="353"/>
            <ac:cxnSpMk id="28" creationId="{5A698346-8CFB-4218-B555-5116EA7006F8}"/>
          </ac:cxnSpMkLst>
        </pc:cxnChg>
        <pc:cxnChg chg="add mod">
          <ac:chgData name="McLennan, Jodie" userId="84834f42-3436-46e2-bf96-b390f4e271f6" providerId="ADAL" clId="{EF8E6464-DF7B-43BA-B7A5-559E2DA1CA8B}" dt="2024-10-02T14:58:18.943" v="9521" actId="1076"/>
          <ac:cxnSpMkLst>
            <pc:docMk/>
            <pc:sldMk cId="3390224424" sldId="353"/>
            <ac:cxnSpMk id="29" creationId="{8E3D9FE8-FDD7-3E30-2AC8-BD5E35BFBAF4}"/>
          </ac:cxnSpMkLst>
        </pc:cxnChg>
        <pc:cxnChg chg="add mod">
          <ac:chgData name="McLennan, Jodie" userId="84834f42-3436-46e2-bf96-b390f4e271f6" providerId="ADAL" clId="{EF8E6464-DF7B-43BA-B7A5-559E2DA1CA8B}" dt="2024-10-02T14:58:24.518" v="9523" actId="1076"/>
          <ac:cxnSpMkLst>
            <pc:docMk/>
            <pc:sldMk cId="3390224424" sldId="353"/>
            <ac:cxnSpMk id="30" creationId="{053BC2CD-6360-6CF4-8285-541858D3FCCD}"/>
          </ac:cxnSpMkLst>
        </pc:cxnChg>
        <pc:cxnChg chg="add mod">
          <ac:chgData name="McLennan, Jodie" userId="84834f42-3436-46e2-bf96-b390f4e271f6" providerId="ADAL" clId="{EF8E6464-DF7B-43BA-B7A5-559E2DA1CA8B}" dt="2024-10-02T14:58:40.982" v="9527" actId="1076"/>
          <ac:cxnSpMkLst>
            <pc:docMk/>
            <pc:sldMk cId="3390224424" sldId="353"/>
            <ac:cxnSpMk id="31" creationId="{D787DCBC-575D-9D7E-0D66-63E5FC19619D}"/>
          </ac:cxnSpMkLst>
        </pc:cxnChg>
        <pc:cxnChg chg="add mod">
          <ac:chgData name="McLennan, Jodie" userId="84834f42-3436-46e2-bf96-b390f4e271f6" providerId="ADAL" clId="{EF8E6464-DF7B-43BA-B7A5-559E2DA1CA8B}" dt="2024-10-02T14:58:51.346" v="9537" actId="1037"/>
          <ac:cxnSpMkLst>
            <pc:docMk/>
            <pc:sldMk cId="3390224424" sldId="353"/>
            <ac:cxnSpMk id="33" creationId="{BEA2F13B-40A0-8B63-14C1-C668DA5A9191}"/>
          </ac:cxnSpMkLst>
        </pc:cxnChg>
        <pc:cxnChg chg="add del mod">
          <ac:chgData name="McLennan, Jodie" userId="84834f42-3436-46e2-bf96-b390f4e271f6" providerId="ADAL" clId="{EF8E6464-DF7B-43BA-B7A5-559E2DA1CA8B}" dt="2024-10-02T14:59:59.931" v="9542" actId="478"/>
          <ac:cxnSpMkLst>
            <pc:docMk/>
            <pc:sldMk cId="3390224424" sldId="353"/>
            <ac:cxnSpMk id="35" creationId="{35D277D7-C16D-768F-86F5-B605CFAA1F9A}"/>
          </ac:cxnSpMkLst>
        </pc:cxnChg>
        <pc:cxnChg chg="add mod">
          <ac:chgData name="McLennan, Jodie" userId="84834f42-3436-46e2-bf96-b390f4e271f6" providerId="ADAL" clId="{EF8E6464-DF7B-43BA-B7A5-559E2DA1CA8B}" dt="2024-10-03T05:11:06.534" v="10041" actId="1076"/>
          <ac:cxnSpMkLst>
            <pc:docMk/>
            <pc:sldMk cId="3390224424" sldId="353"/>
            <ac:cxnSpMk id="44" creationId="{8F23DFAE-F7B1-6304-A476-3BE4DA2A9D72}"/>
          </ac:cxnSpMkLst>
        </pc:cxnChg>
        <pc:cxnChg chg="add mod">
          <ac:chgData name="McLennan, Jodie" userId="84834f42-3436-46e2-bf96-b390f4e271f6" providerId="ADAL" clId="{EF8E6464-DF7B-43BA-B7A5-559E2DA1CA8B}" dt="2024-10-02T16:27:30.543" v="9914" actId="1035"/>
          <ac:cxnSpMkLst>
            <pc:docMk/>
            <pc:sldMk cId="3390224424" sldId="353"/>
            <ac:cxnSpMk id="45" creationId="{28D84C71-DD15-A319-4A14-9061C285CFB3}"/>
          </ac:cxnSpMkLst>
        </pc:cxnChg>
      </pc:sldChg>
      <pc:sldChg chg="addSp delSp modSp add mod">
        <pc:chgData name="McLennan, Jodie" userId="84834f42-3436-46e2-bf96-b390f4e271f6" providerId="ADAL" clId="{EF8E6464-DF7B-43BA-B7A5-559E2DA1CA8B}" dt="2024-10-03T06:40:57.904" v="10230" actId="14100"/>
        <pc:sldMkLst>
          <pc:docMk/>
          <pc:sldMk cId="531087894" sldId="354"/>
        </pc:sldMkLst>
        <pc:spChg chg="del">
          <ac:chgData name="McLennan, Jodie" userId="84834f42-3436-46e2-bf96-b390f4e271f6" providerId="ADAL" clId="{EF8E6464-DF7B-43BA-B7A5-559E2DA1CA8B}" dt="2024-10-02T13:30:11.925" v="8870" actId="478"/>
          <ac:spMkLst>
            <pc:docMk/>
            <pc:sldMk cId="531087894" sldId="354"/>
            <ac:spMk id="2" creationId="{8A640FAD-F72F-E6A7-0BE5-76030C330A20}"/>
          </ac:spMkLst>
        </pc:spChg>
        <pc:spChg chg="add del mod">
          <ac:chgData name="McLennan, Jodie" userId="84834f42-3436-46e2-bf96-b390f4e271f6" providerId="ADAL" clId="{EF8E6464-DF7B-43BA-B7A5-559E2DA1CA8B}" dt="2024-10-02T13:30:15.394" v="8871" actId="478"/>
          <ac:spMkLst>
            <pc:docMk/>
            <pc:sldMk cId="531087894" sldId="354"/>
            <ac:spMk id="11" creationId="{8B02B387-1321-038E-1041-5B2D074A5B79}"/>
          </ac:spMkLst>
        </pc:spChg>
        <pc:spChg chg="add mod">
          <ac:chgData name="McLennan, Jodie" userId="84834f42-3436-46e2-bf96-b390f4e271f6" providerId="ADAL" clId="{EF8E6464-DF7B-43BA-B7A5-559E2DA1CA8B}" dt="2024-10-02T15:50:00.040" v="9816"/>
          <ac:spMkLst>
            <pc:docMk/>
            <pc:sldMk cId="531087894" sldId="354"/>
            <ac:spMk id="46" creationId="{4F8A026B-2D5F-D911-76B8-36EA06983491}"/>
          </ac:spMkLst>
        </pc:spChg>
        <pc:spChg chg="add mod">
          <ac:chgData name="McLennan, Jodie" userId="84834f42-3436-46e2-bf96-b390f4e271f6" providerId="ADAL" clId="{EF8E6464-DF7B-43BA-B7A5-559E2DA1CA8B}" dt="2024-10-02T15:50:00.040" v="9816"/>
          <ac:spMkLst>
            <pc:docMk/>
            <pc:sldMk cId="531087894" sldId="354"/>
            <ac:spMk id="47" creationId="{CC54ABBF-1D41-43A6-0849-DCB8588BD117}"/>
          </ac:spMkLst>
        </pc:spChg>
        <pc:picChg chg="del">
          <ac:chgData name="McLennan, Jodie" userId="84834f42-3436-46e2-bf96-b390f4e271f6" providerId="ADAL" clId="{EF8E6464-DF7B-43BA-B7A5-559E2DA1CA8B}" dt="2024-10-02T13:29:26.660" v="8847" actId="478"/>
          <ac:picMkLst>
            <pc:docMk/>
            <pc:sldMk cId="531087894" sldId="354"/>
            <ac:picMk id="4" creationId="{009EF2C4-8489-7C14-81E3-4A8E83A13468}"/>
          </ac:picMkLst>
        </pc:picChg>
        <pc:picChg chg="del">
          <ac:chgData name="McLennan, Jodie" userId="84834f42-3436-46e2-bf96-b390f4e271f6" providerId="ADAL" clId="{EF8E6464-DF7B-43BA-B7A5-559E2DA1CA8B}" dt="2024-10-02T13:29:22.871" v="8846" actId="478"/>
          <ac:picMkLst>
            <pc:docMk/>
            <pc:sldMk cId="531087894" sldId="354"/>
            <ac:picMk id="6" creationId="{48BD0CF4-5FDE-11F0-4F2A-AE01D1AB4160}"/>
          </ac:picMkLst>
        </pc:picChg>
        <pc:picChg chg="mod ord">
          <ac:chgData name="McLennan, Jodie" userId="84834f42-3436-46e2-bf96-b390f4e271f6" providerId="ADAL" clId="{EF8E6464-DF7B-43BA-B7A5-559E2DA1CA8B}" dt="2024-10-02T13:30:07.726" v="8869" actId="1076"/>
          <ac:picMkLst>
            <pc:docMk/>
            <pc:sldMk cId="531087894" sldId="354"/>
            <ac:picMk id="7" creationId="{BBEF436F-2970-D94F-0A5B-0678E6427906}"/>
          </ac:picMkLst>
        </pc:picChg>
        <pc:picChg chg="del">
          <ac:chgData name="McLennan, Jodie" userId="84834f42-3436-46e2-bf96-b390f4e271f6" providerId="ADAL" clId="{EF8E6464-DF7B-43BA-B7A5-559E2DA1CA8B}" dt="2024-10-02T13:29:28.798" v="8848" actId="478"/>
          <ac:picMkLst>
            <pc:docMk/>
            <pc:sldMk cId="531087894" sldId="354"/>
            <ac:picMk id="8" creationId="{17F007A1-C65E-D04A-3EC5-B70AD5D581C1}"/>
          </ac:picMkLst>
        </pc:picChg>
        <pc:picChg chg="mod">
          <ac:chgData name="McLennan, Jodie" userId="84834f42-3436-46e2-bf96-b390f4e271f6" providerId="ADAL" clId="{EF8E6464-DF7B-43BA-B7A5-559E2DA1CA8B}" dt="2024-10-03T06:40:26.901" v="10221" actId="1076"/>
          <ac:picMkLst>
            <pc:docMk/>
            <pc:sldMk cId="531087894" sldId="354"/>
            <ac:picMk id="10" creationId="{55CFD1B0-86D4-DAF3-9421-6CC3B88C3802}"/>
          </ac:picMkLst>
        </pc:picChg>
        <pc:picChg chg="add mod">
          <ac:chgData name="McLennan, Jodie" userId="84834f42-3436-46e2-bf96-b390f4e271f6" providerId="ADAL" clId="{EF8E6464-DF7B-43BA-B7A5-559E2DA1CA8B}" dt="2024-10-03T06:40:51.977" v="10228" actId="1076"/>
          <ac:picMkLst>
            <pc:docMk/>
            <pc:sldMk cId="531087894" sldId="354"/>
            <ac:picMk id="13" creationId="{E938FD8C-4A40-00E8-4C35-4E46908CED50}"/>
          </ac:picMkLst>
        </pc:picChg>
        <pc:picChg chg="add mod">
          <ac:chgData name="McLennan, Jodie" userId="84834f42-3436-46e2-bf96-b390f4e271f6" providerId="ADAL" clId="{EF8E6464-DF7B-43BA-B7A5-559E2DA1CA8B}" dt="2024-10-03T06:40:57.904" v="10230" actId="14100"/>
          <ac:picMkLst>
            <pc:docMk/>
            <pc:sldMk cId="531087894" sldId="354"/>
            <ac:picMk id="15" creationId="{4A78D088-9D6F-3869-9AF3-6548C9F2B558}"/>
          </ac:picMkLst>
        </pc:picChg>
        <pc:picChg chg="mod ord">
          <ac:chgData name="McLennan, Jodie" userId="84834f42-3436-46e2-bf96-b390f4e271f6" providerId="ADAL" clId="{EF8E6464-DF7B-43BA-B7A5-559E2DA1CA8B}" dt="2024-10-02T13:30:30.498" v="8874" actId="167"/>
          <ac:picMkLst>
            <pc:docMk/>
            <pc:sldMk cId="531087894" sldId="354"/>
            <ac:picMk id="16" creationId="{1E9D463F-60E2-2FCC-BB65-DD9AF1DE412A}"/>
          </ac:picMkLst>
        </pc:picChg>
        <pc:picChg chg="add del mod ord">
          <ac:chgData name="McLennan, Jodie" userId="84834f42-3436-46e2-bf96-b390f4e271f6" providerId="ADAL" clId="{EF8E6464-DF7B-43BA-B7A5-559E2DA1CA8B}" dt="2024-10-02T15:48:37.235" v="9808" actId="478"/>
          <ac:picMkLst>
            <pc:docMk/>
            <pc:sldMk cId="531087894" sldId="354"/>
            <ac:picMk id="20" creationId="{14F1191F-EF99-D49F-D462-0B0D7D81761C}"/>
          </ac:picMkLst>
        </pc:picChg>
        <pc:picChg chg="add del mod">
          <ac:chgData name="McLennan, Jodie" userId="84834f42-3436-46e2-bf96-b390f4e271f6" providerId="ADAL" clId="{EF8E6464-DF7B-43BA-B7A5-559E2DA1CA8B}" dt="2024-10-02T15:50:26.157" v="9818" actId="478"/>
          <ac:picMkLst>
            <pc:docMk/>
            <pc:sldMk cId="531087894" sldId="354"/>
            <ac:picMk id="22" creationId="{E0060D4E-0B55-C899-2D5E-35CA20CEAC51}"/>
          </ac:picMkLst>
        </pc:picChg>
        <pc:picChg chg="del">
          <ac:chgData name="McLennan, Jodie" userId="84834f42-3436-46e2-bf96-b390f4e271f6" providerId="ADAL" clId="{EF8E6464-DF7B-43BA-B7A5-559E2DA1CA8B}" dt="2024-10-02T13:30:58.710" v="8880" actId="478"/>
          <ac:picMkLst>
            <pc:docMk/>
            <pc:sldMk cId="531087894" sldId="354"/>
            <ac:picMk id="23" creationId="{618BB6B9-D1EE-FF93-FF84-01E5B5E16649}"/>
          </ac:picMkLst>
        </pc:picChg>
        <pc:picChg chg="add mod ord">
          <ac:chgData name="McLennan, Jodie" userId="84834f42-3436-46e2-bf96-b390f4e271f6" providerId="ADAL" clId="{EF8E6464-DF7B-43BA-B7A5-559E2DA1CA8B}" dt="2024-10-02T15:50:22.692" v="9817" actId="14100"/>
          <ac:picMkLst>
            <pc:docMk/>
            <pc:sldMk cId="531087894" sldId="354"/>
            <ac:picMk id="28" creationId="{321E3C3F-F7F7-2A52-2B1A-FFAD23848CEE}"/>
          </ac:picMkLst>
        </pc:picChg>
        <pc:picChg chg="add mod">
          <ac:chgData name="McLennan, Jodie" userId="84834f42-3436-46e2-bf96-b390f4e271f6" providerId="ADAL" clId="{EF8E6464-DF7B-43BA-B7A5-559E2DA1CA8B}" dt="2024-10-02T15:48:31.662" v="9807"/>
          <ac:picMkLst>
            <pc:docMk/>
            <pc:sldMk cId="531087894" sldId="354"/>
            <ac:picMk id="29" creationId="{28FFC057-1750-8370-54FA-6F6C1E354FCC}"/>
          </ac:picMkLst>
        </pc:picChg>
        <pc:cxnChg chg="add mod">
          <ac:chgData name="McLennan, Jodie" userId="84834f42-3436-46e2-bf96-b390f4e271f6" providerId="ADAL" clId="{EF8E6464-DF7B-43BA-B7A5-559E2DA1CA8B}" dt="2024-10-03T06:21:05.095" v="10164" actId="14100"/>
          <ac:cxnSpMkLst>
            <pc:docMk/>
            <pc:sldMk cId="531087894" sldId="354"/>
            <ac:cxnSpMk id="2" creationId="{2D000339-7801-FE15-1E66-C94F3F8C2F77}"/>
          </ac:cxnSpMkLst>
        </pc:cxnChg>
        <pc:cxnChg chg="add del mod">
          <ac:chgData name="McLennan, Jodie" userId="84834f42-3436-46e2-bf96-b390f4e271f6" providerId="ADAL" clId="{EF8E6464-DF7B-43BA-B7A5-559E2DA1CA8B}" dt="2024-10-03T06:28:55.166" v="10189" actId="478"/>
          <ac:cxnSpMkLst>
            <pc:docMk/>
            <pc:sldMk cId="531087894" sldId="354"/>
            <ac:cxnSpMk id="4" creationId="{24DAA29E-E27A-FE8B-4B61-4879BF321693}"/>
          </ac:cxnSpMkLst>
        </pc:cxnChg>
        <pc:cxnChg chg="add mod">
          <ac:chgData name="McLennan, Jodie" userId="84834f42-3436-46e2-bf96-b390f4e271f6" providerId="ADAL" clId="{EF8E6464-DF7B-43BA-B7A5-559E2DA1CA8B}" dt="2024-10-03T06:29:02.210" v="10190"/>
          <ac:cxnSpMkLst>
            <pc:docMk/>
            <pc:sldMk cId="531087894" sldId="354"/>
            <ac:cxnSpMk id="5" creationId="{1D0CFE0A-B5AC-A6AE-6225-1CDCE5AF5A51}"/>
          </ac:cxnSpMkLst>
        </pc:cxnChg>
        <pc:cxnChg chg="add mod">
          <ac:chgData name="McLennan, Jodie" userId="84834f42-3436-46e2-bf96-b390f4e271f6" providerId="ADAL" clId="{EF8E6464-DF7B-43BA-B7A5-559E2DA1CA8B}" dt="2024-10-03T06:34:32.828" v="10200" actId="1076"/>
          <ac:cxnSpMkLst>
            <pc:docMk/>
            <pc:sldMk cId="531087894" sldId="354"/>
            <ac:cxnSpMk id="6" creationId="{22B373FF-D015-E268-98A6-25C8F9D20E76}"/>
          </ac:cxnSpMkLst>
        </pc:cxnChg>
        <pc:cxnChg chg="add mod">
          <ac:chgData name="McLennan, Jodie" userId="84834f42-3436-46e2-bf96-b390f4e271f6" providerId="ADAL" clId="{EF8E6464-DF7B-43BA-B7A5-559E2DA1CA8B}" dt="2024-10-03T06:35:14.600" v="10203" actId="1076"/>
          <ac:cxnSpMkLst>
            <pc:docMk/>
            <pc:sldMk cId="531087894" sldId="354"/>
            <ac:cxnSpMk id="8" creationId="{E981BD1F-5526-4FD1-63B6-7006A9C38B65}"/>
          </ac:cxnSpMkLst>
        </pc:cxnChg>
        <pc:cxnChg chg="mod ord">
          <ac:chgData name="McLennan, Jodie" userId="84834f42-3436-46e2-bf96-b390f4e271f6" providerId="ADAL" clId="{EF8E6464-DF7B-43BA-B7A5-559E2DA1CA8B}" dt="2024-10-02T15:48:59.638" v="9813" actId="14100"/>
          <ac:cxnSpMkLst>
            <pc:docMk/>
            <pc:sldMk cId="531087894" sldId="354"/>
            <ac:cxnSpMk id="9" creationId="{32A2E38F-FBCA-67FB-1CE6-67296BF921F4}"/>
          </ac:cxnSpMkLst>
        </pc:cxnChg>
        <pc:cxnChg chg="add mod">
          <ac:chgData name="McLennan, Jodie" userId="84834f42-3436-46e2-bf96-b390f4e271f6" providerId="ADAL" clId="{EF8E6464-DF7B-43BA-B7A5-559E2DA1CA8B}" dt="2024-10-03T06:36:02.184" v="10205"/>
          <ac:cxnSpMkLst>
            <pc:docMk/>
            <pc:sldMk cId="531087894" sldId="354"/>
            <ac:cxnSpMk id="11" creationId="{23D4434A-998F-02B6-4464-7CA324423D77}"/>
          </ac:cxnSpMkLst>
        </pc:cxnChg>
        <pc:cxnChg chg="del">
          <ac:chgData name="McLennan, Jodie" userId="84834f42-3436-46e2-bf96-b390f4e271f6" providerId="ADAL" clId="{EF8E6464-DF7B-43BA-B7A5-559E2DA1CA8B}" dt="2024-10-02T13:30:52.509" v="8879" actId="478"/>
          <ac:cxnSpMkLst>
            <pc:docMk/>
            <pc:sldMk cId="531087894" sldId="354"/>
            <ac:cxnSpMk id="13" creationId="{9BB9B53A-88D5-EF6F-F09A-EA00C7462723}"/>
          </ac:cxnSpMkLst>
        </pc:cxnChg>
        <pc:cxnChg chg="del">
          <ac:chgData name="McLennan, Jodie" userId="84834f42-3436-46e2-bf96-b390f4e271f6" providerId="ADAL" clId="{EF8E6464-DF7B-43BA-B7A5-559E2DA1CA8B}" dt="2024-10-02T13:29:37.850" v="8850" actId="478"/>
          <ac:cxnSpMkLst>
            <pc:docMk/>
            <pc:sldMk cId="531087894" sldId="354"/>
            <ac:cxnSpMk id="15" creationId="{ACF6264D-6787-5625-7471-6D636AC9F4AF}"/>
          </ac:cxnSpMkLst>
        </pc:cxnChg>
        <pc:cxnChg chg="mod ord">
          <ac:chgData name="McLennan, Jodie" userId="84834f42-3436-46e2-bf96-b390f4e271f6" providerId="ADAL" clId="{EF8E6464-DF7B-43BA-B7A5-559E2DA1CA8B}" dt="2024-10-02T15:48:43.011" v="9809" actId="166"/>
          <ac:cxnSpMkLst>
            <pc:docMk/>
            <pc:sldMk cId="531087894" sldId="354"/>
            <ac:cxnSpMk id="17" creationId="{2C2CCC7D-2DB9-136B-78CF-E83D42A1ACA7}"/>
          </ac:cxnSpMkLst>
        </pc:cxnChg>
        <pc:cxnChg chg="mod ord">
          <ac:chgData name="McLennan, Jodie" userId="84834f42-3436-46e2-bf96-b390f4e271f6" providerId="ADAL" clId="{EF8E6464-DF7B-43BA-B7A5-559E2DA1CA8B}" dt="2024-10-02T15:49:06.598" v="9814" actId="14100"/>
          <ac:cxnSpMkLst>
            <pc:docMk/>
            <pc:sldMk cId="531087894" sldId="354"/>
            <ac:cxnSpMk id="18" creationId="{EEE574EC-98B0-BEF7-0780-FAD2767B2E69}"/>
          </ac:cxnSpMkLst>
        </pc:cxnChg>
        <pc:cxnChg chg="del">
          <ac:chgData name="McLennan, Jodie" userId="84834f42-3436-46e2-bf96-b390f4e271f6" providerId="ADAL" clId="{EF8E6464-DF7B-43BA-B7A5-559E2DA1CA8B}" dt="2024-10-02T13:30:50.105" v="8878" actId="478"/>
          <ac:cxnSpMkLst>
            <pc:docMk/>
            <pc:sldMk cId="531087894" sldId="354"/>
            <ac:cxnSpMk id="19" creationId="{CF546EAD-34EB-6F76-F152-6C5944CD3A24}"/>
          </ac:cxnSpMkLst>
        </pc:cxnChg>
        <pc:cxnChg chg="add mod">
          <ac:chgData name="McLennan, Jodie" userId="84834f42-3436-46e2-bf96-b390f4e271f6" providerId="ADAL" clId="{EF8E6464-DF7B-43BA-B7A5-559E2DA1CA8B}" dt="2024-10-02T15:48:31.662" v="9807"/>
          <ac:cxnSpMkLst>
            <pc:docMk/>
            <pc:sldMk cId="531087894" sldId="354"/>
            <ac:cxnSpMk id="30" creationId="{9BC5614F-EC72-0FD6-326B-D4C014EC8573}"/>
          </ac:cxnSpMkLst>
        </pc:cxnChg>
        <pc:cxnChg chg="add mod">
          <ac:chgData name="McLennan, Jodie" userId="84834f42-3436-46e2-bf96-b390f4e271f6" providerId="ADAL" clId="{EF8E6464-DF7B-43BA-B7A5-559E2DA1CA8B}" dt="2024-10-02T15:48:31.662" v="9807"/>
          <ac:cxnSpMkLst>
            <pc:docMk/>
            <pc:sldMk cId="531087894" sldId="354"/>
            <ac:cxnSpMk id="31" creationId="{0885CD0D-A079-4658-43C5-9DCC8E6911C2}"/>
          </ac:cxnSpMkLst>
        </pc:cxnChg>
        <pc:cxnChg chg="add mod">
          <ac:chgData name="McLennan, Jodie" userId="84834f42-3436-46e2-bf96-b390f4e271f6" providerId="ADAL" clId="{EF8E6464-DF7B-43BA-B7A5-559E2DA1CA8B}" dt="2024-10-02T15:48:31.662" v="9807"/>
          <ac:cxnSpMkLst>
            <pc:docMk/>
            <pc:sldMk cId="531087894" sldId="354"/>
            <ac:cxnSpMk id="32" creationId="{2D27F9CB-4030-E0FF-3500-59FE88D50454}"/>
          </ac:cxnSpMkLst>
        </pc:cxnChg>
        <pc:cxnChg chg="add mod">
          <ac:chgData name="McLennan, Jodie" userId="84834f42-3436-46e2-bf96-b390f4e271f6" providerId="ADAL" clId="{EF8E6464-DF7B-43BA-B7A5-559E2DA1CA8B}" dt="2024-10-02T15:48:31.662" v="9807"/>
          <ac:cxnSpMkLst>
            <pc:docMk/>
            <pc:sldMk cId="531087894" sldId="354"/>
            <ac:cxnSpMk id="33" creationId="{A1F619C1-7C07-CC27-4FB9-C681AE519941}"/>
          </ac:cxnSpMkLst>
        </pc:cxnChg>
        <pc:cxnChg chg="add mod">
          <ac:chgData name="McLennan, Jodie" userId="84834f42-3436-46e2-bf96-b390f4e271f6" providerId="ADAL" clId="{EF8E6464-DF7B-43BA-B7A5-559E2DA1CA8B}" dt="2024-10-02T15:48:31.662" v="9807"/>
          <ac:cxnSpMkLst>
            <pc:docMk/>
            <pc:sldMk cId="531087894" sldId="354"/>
            <ac:cxnSpMk id="34" creationId="{D80232E1-49E2-4B65-CC09-6FD9C68FAA17}"/>
          </ac:cxnSpMkLst>
        </pc:cxnChg>
        <pc:cxnChg chg="add mod">
          <ac:chgData name="McLennan, Jodie" userId="84834f42-3436-46e2-bf96-b390f4e271f6" providerId="ADAL" clId="{EF8E6464-DF7B-43BA-B7A5-559E2DA1CA8B}" dt="2024-10-02T15:48:31.662" v="9807"/>
          <ac:cxnSpMkLst>
            <pc:docMk/>
            <pc:sldMk cId="531087894" sldId="354"/>
            <ac:cxnSpMk id="35" creationId="{9257A751-77EF-59AD-4FD8-C793586A2A58}"/>
          </ac:cxnSpMkLst>
        </pc:cxnChg>
        <pc:cxnChg chg="add mod">
          <ac:chgData name="McLennan, Jodie" userId="84834f42-3436-46e2-bf96-b390f4e271f6" providerId="ADAL" clId="{EF8E6464-DF7B-43BA-B7A5-559E2DA1CA8B}" dt="2024-10-02T15:48:31.662" v="9807"/>
          <ac:cxnSpMkLst>
            <pc:docMk/>
            <pc:sldMk cId="531087894" sldId="354"/>
            <ac:cxnSpMk id="36" creationId="{3098C116-4B12-903E-5A1D-419AF2AE4236}"/>
          </ac:cxnSpMkLst>
        </pc:cxnChg>
        <pc:cxnChg chg="add mod">
          <ac:chgData name="McLennan, Jodie" userId="84834f42-3436-46e2-bf96-b390f4e271f6" providerId="ADAL" clId="{EF8E6464-DF7B-43BA-B7A5-559E2DA1CA8B}" dt="2024-10-02T15:48:31.662" v="9807"/>
          <ac:cxnSpMkLst>
            <pc:docMk/>
            <pc:sldMk cId="531087894" sldId="354"/>
            <ac:cxnSpMk id="37" creationId="{8BAC5AE2-2AC8-31FE-569B-FD2B71C3E2A1}"/>
          </ac:cxnSpMkLst>
        </pc:cxnChg>
        <pc:cxnChg chg="add mod">
          <ac:chgData name="McLennan, Jodie" userId="84834f42-3436-46e2-bf96-b390f4e271f6" providerId="ADAL" clId="{EF8E6464-DF7B-43BA-B7A5-559E2DA1CA8B}" dt="2024-10-03T06:22:24.457" v="10172" actId="1037"/>
          <ac:cxnSpMkLst>
            <pc:docMk/>
            <pc:sldMk cId="531087894" sldId="354"/>
            <ac:cxnSpMk id="38" creationId="{0335063D-31BB-E40A-982C-07D020F6DF7F}"/>
          </ac:cxnSpMkLst>
        </pc:cxnChg>
        <pc:cxnChg chg="add mod">
          <ac:chgData name="McLennan, Jodie" userId="84834f42-3436-46e2-bf96-b390f4e271f6" providerId="ADAL" clId="{EF8E6464-DF7B-43BA-B7A5-559E2DA1CA8B}" dt="2024-10-02T15:48:31.662" v="9807"/>
          <ac:cxnSpMkLst>
            <pc:docMk/>
            <pc:sldMk cId="531087894" sldId="354"/>
            <ac:cxnSpMk id="39" creationId="{CF72ABE0-1E5A-53A8-6C57-E173C69BA71D}"/>
          </ac:cxnSpMkLst>
        </pc:cxnChg>
        <pc:cxnChg chg="add mod">
          <ac:chgData name="McLennan, Jodie" userId="84834f42-3436-46e2-bf96-b390f4e271f6" providerId="ADAL" clId="{EF8E6464-DF7B-43BA-B7A5-559E2DA1CA8B}" dt="2024-10-02T15:48:31.662" v="9807"/>
          <ac:cxnSpMkLst>
            <pc:docMk/>
            <pc:sldMk cId="531087894" sldId="354"/>
            <ac:cxnSpMk id="40" creationId="{32C136FF-8987-EFD1-C525-A9A35D420429}"/>
          </ac:cxnSpMkLst>
        </pc:cxnChg>
        <pc:cxnChg chg="add mod">
          <ac:chgData name="McLennan, Jodie" userId="84834f42-3436-46e2-bf96-b390f4e271f6" providerId="ADAL" clId="{EF8E6464-DF7B-43BA-B7A5-559E2DA1CA8B}" dt="2024-10-02T15:48:31.662" v="9807"/>
          <ac:cxnSpMkLst>
            <pc:docMk/>
            <pc:sldMk cId="531087894" sldId="354"/>
            <ac:cxnSpMk id="41" creationId="{D3B36231-3C56-BEAD-53AF-CF4285C2A7F8}"/>
          </ac:cxnSpMkLst>
        </pc:cxnChg>
        <pc:cxnChg chg="add mod">
          <ac:chgData name="McLennan, Jodie" userId="84834f42-3436-46e2-bf96-b390f4e271f6" providerId="ADAL" clId="{EF8E6464-DF7B-43BA-B7A5-559E2DA1CA8B}" dt="2024-10-02T15:48:31.662" v="9807"/>
          <ac:cxnSpMkLst>
            <pc:docMk/>
            <pc:sldMk cId="531087894" sldId="354"/>
            <ac:cxnSpMk id="42" creationId="{77779803-F5F1-E20A-6589-3805B82A2E5C}"/>
          </ac:cxnSpMkLst>
        </pc:cxnChg>
        <pc:cxnChg chg="add mod">
          <ac:chgData name="McLennan, Jodie" userId="84834f42-3436-46e2-bf96-b390f4e271f6" providerId="ADAL" clId="{EF8E6464-DF7B-43BA-B7A5-559E2DA1CA8B}" dt="2024-10-02T16:27:53.930" v="9915"/>
          <ac:cxnSpMkLst>
            <pc:docMk/>
            <pc:sldMk cId="531087894" sldId="354"/>
            <ac:cxnSpMk id="48" creationId="{C4357604-6393-BC01-E60C-F74D00364B80}"/>
          </ac:cxnSpMkLst>
        </pc:cxnChg>
        <pc:cxnChg chg="add mod">
          <ac:chgData name="McLennan, Jodie" userId="84834f42-3436-46e2-bf96-b390f4e271f6" providerId="ADAL" clId="{EF8E6464-DF7B-43BA-B7A5-559E2DA1CA8B}" dt="2024-10-02T16:27:53.930" v="9915"/>
          <ac:cxnSpMkLst>
            <pc:docMk/>
            <pc:sldMk cId="531087894" sldId="354"/>
            <ac:cxnSpMk id="49" creationId="{0B49A529-DEE7-32D9-821D-27D6217E962E}"/>
          </ac:cxnSpMkLst>
        </pc:cxnChg>
        <pc:cxnChg chg="add mod">
          <ac:chgData name="McLennan, Jodie" userId="84834f42-3436-46e2-bf96-b390f4e271f6" providerId="ADAL" clId="{EF8E6464-DF7B-43BA-B7A5-559E2DA1CA8B}" dt="2024-10-02T16:27:53.930" v="9915"/>
          <ac:cxnSpMkLst>
            <pc:docMk/>
            <pc:sldMk cId="531087894" sldId="354"/>
            <ac:cxnSpMk id="50" creationId="{EA0F6A80-A4C5-DF74-E174-BF9DF382DCE6}"/>
          </ac:cxnSpMkLst>
        </pc:cxnChg>
        <pc:cxnChg chg="add mod">
          <ac:chgData name="McLennan, Jodie" userId="84834f42-3436-46e2-bf96-b390f4e271f6" providerId="ADAL" clId="{EF8E6464-DF7B-43BA-B7A5-559E2DA1CA8B}" dt="2024-10-02T16:27:53.930" v="9915"/>
          <ac:cxnSpMkLst>
            <pc:docMk/>
            <pc:sldMk cId="531087894" sldId="354"/>
            <ac:cxnSpMk id="51" creationId="{80BD0F02-E785-37CD-8792-E6904989E35D}"/>
          </ac:cxnSpMkLst>
        </pc:cxnChg>
        <pc:cxnChg chg="add mod">
          <ac:chgData name="McLennan, Jodie" userId="84834f42-3436-46e2-bf96-b390f4e271f6" providerId="ADAL" clId="{EF8E6464-DF7B-43BA-B7A5-559E2DA1CA8B}" dt="2024-10-02T16:27:53.930" v="9915"/>
          <ac:cxnSpMkLst>
            <pc:docMk/>
            <pc:sldMk cId="531087894" sldId="354"/>
            <ac:cxnSpMk id="52" creationId="{1F5329CB-93F5-5883-9BA0-DED3CDA865DC}"/>
          </ac:cxnSpMkLst>
        </pc:cxnChg>
        <pc:cxnChg chg="add del mod">
          <ac:chgData name="McLennan, Jodie" userId="84834f42-3436-46e2-bf96-b390f4e271f6" providerId="ADAL" clId="{EF8E6464-DF7B-43BA-B7A5-559E2DA1CA8B}" dt="2024-10-03T06:21:00.438" v="10162" actId="478"/>
          <ac:cxnSpMkLst>
            <pc:docMk/>
            <pc:sldMk cId="531087894" sldId="354"/>
            <ac:cxnSpMk id="53" creationId="{618FC329-CD21-C279-61BD-7C17F1C37686}"/>
          </ac:cxnSpMkLst>
        </pc:cxnChg>
      </pc:sldChg>
      <pc:sldChg chg="addSp delSp modSp new mod">
        <pc:chgData name="McLennan, Jodie" userId="84834f42-3436-46e2-bf96-b390f4e271f6" providerId="ADAL" clId="{EF8E6464-DF7B-43BA-B7A5-559E2DA1CA8B}" dt="2024-10-03T06:08:39.172" v="10147" actId="20577"/>
        <pc:sldMkLst>
          <pc:docMk/>
          <pc:sldMk cId="3326138556" sldId="355"/>
        </pc:sldMkLst>
        <pc:spChg chg="mod">
          <ac:chgData name="McLennan, Jodie" userId="84834f42-3436-46e2-bf96-b390f4e271f6" providerId="ADAL" clId="{EF8E6464-DF7B-43BA-B7A5-559E2DA1CA8B}" dt="2024-10-02T13:55:08.854" v="9090" actId="20577"/>
          <ac:spMkLst>
            <pc:docMk/>
            <pc:sldMk cId="3326138556" sldId="355"/>
            <ac:spMk id="2" creationId="{A98D8877-28DA-53A2-5D51-BBE6A24028A9}"/>
          </ac:spMkLst>
        </pc:spChg>
        <pc:spChg chg="del mod">
          <ac:chgData name="McLennan, Jodie" userId="84834f42-3436-46e2-bf96-b390f4e271f6" providerId="ADAL" clId="{EF8E6464-DF7B-43BA-B7A5-559E2DA1CA8B}" dt="2024-10-02T14:15:00.689" v="9308" actId="478"/>
          <ac:spMkLst>
            <pc:docMk/>
            <pc:sldMk cId="3326138556" sldId="355"/>
            <ac:spMk id="3" creationId="{A07B6A9A-2485-C955-F4B1-9EA4EE027EB8}"/>
          </ac:spMkLst>
        </pc:spChg>
        <pc:spChg chg="add mod">
          <ac:chgData name="McLennan, Jodie" userId="84834f42-3436-46e2-bf96-b390f4e271f6" providerId="ADAL" clId="{EF8E6464-DF7B-43BA-B7A5-559E2DA1CA8B}" dt="2024-10-02T13:54:12.208" v="9013"/>
          <ac:spMkLst>
            <pc:docMk/>
            <pc:sldMk cId="3326138556" sldId="355"/>
            <ac:spMk id="5" creationId="{AA89FBD8-F81A-DC2B-2678-706E6B5B5BC9}"/>
          </ac:spMkLst>
        </pc:spChg>
        <pc:spChg chg="add mod">
          <ac:chgData name="McLennan, Jodie" userId="84834f42-3436-46e2-bf96-b390f4e271f6" providerId="ADAL" clId="{EF8E6464-DF7B-43BA-B7A5-559E2DA1CA8B}" dt="2024-10-02T13:54:12.208" v="9013"/>
          <ac:spMkLst>
            <pc:docMk/>
            <pc:sldMk cId="3326138556" sldId="355"/>
            <ac:spMk id="6" creationId="{90050301-4B20-42A7-6EEC-7F68A6296039}"/>
          </ac:spMkLst>
        </pc:spChg>
        <pc:spChg chg="add mod">
          <ac:chgData name="McLennan, Jodie" userId="84834f42-3436-46e2-bf96-b390f4e271f6" providerId="ADAL" clId="{EF8E6464-DF7B-43BA-B7A5-559E2DA1CA8B}" dt="2024-10-02T13:54:12.208" v="9013"/>
          <ac:spMkLst>
            <pc:docMk/>
            <pc:sldMk cId="3326138556" sldId="355"/>
            <ac:spMk id="7" creationId="{8F466E8E-8642-D657-966F-F4F0EF0E7CF4}"/>
          </ac:spMkLst>
        </pc:spChg>
        <pc:spChg chg="add mod">
          <ac:chgData name="McLennan, Jodie" userId="84834f42-3436-46e2-bf96-b390f4e271f6" providerId="ADAL" clId="{EF8E6464-DF7B-43BA-B7A5-559E2DA1CA8B}" dt="2024-10-02T13:54:12.208" v="9013"/>
          <ac:spMkLst>
            <pc:docMk/>
            <pc:sldMk cId="3326138556" sldId="355"/>
            <ac:spMk id="8" creationId="{5D896142-F6DA-C3CB-97D1-B7CF8442895B}"/>
          </ac:spMkLst>
        </pc:spChg>
        <pc:spChg chg="add mod">
          <ac:chgData name="McLennan, Jodie" userId="84834f42-3436-46e2-bf96-b390f4e271f6" providerId="ADAL" clId="{EF8E6464-DF7B-43BA-B7A5-559E2DA1CA8B}" dt="2024-10-02T13:54:12.208" v="9013"/>
          <ac:spMkLst>
            <pc:docMk/>
            <pc:sldMk cId="3326138556" sldId="355"/>
            <ac:spMk id="9" creationId="{EC5DD756-40DC-A9ED-B720-82F5919E384F}"/>
          </ac:spMkLst>
        </pc:spChg>
        <pc:spChg chg="add mod">
          <ac:chgData name="McLennan, Jodie" userId="84834f42-3436-46e2-bf96-b390f4e271f6" providerId="ADAL" clId="{EF8E6464-DF7B-43BA-B7A5-559E2DA1CA8B}" dt="2024-10-02T13:54:12.208" v="9013"/>
          <ac:spMkLst>
            <pc:docMk/>
            <pc:sldMk cId="3326138556" sldId="355"/>
            <ac:spMk id="10" creationId="{8CBB827D-1826-4F31-5740-DB0481E20F06}"/>
          </ac:spMkLst>
        </pc:spChg>
        <pc:spChg chg="add mod">
          <ac:chgData name="McLennan, Jodie" userId="84834f42-3436-46e2-bf96-b390f4e271f6" providerId="ADAL" clId="{EF8E6464-DF7B-43BA-B7A5-559E2DA1CA8B}" dt="2024-10-02T13:54:12.208" v="9013"/>
          <ac:spMkLst>
            <pc:docMk/>
            <pc:sldMk cId="3326138556" sldId="355"/>
            <ac:spMk id="11" creationId="{B52B7C41-D184-E783-34BB-55C409D6AAC1}"/>
          </ac:spMkLst>
        </pc:spChg>
        <pc:spChg chg="add mod">
          <ac:chgData name="McLennan, Jodie" userId="84834f42-3436-46e2-bf96-b390f4e271f6" providerId="ADAL" clId="{EF8E6464-DF7B-43BA-B7A5-559E2DA1CA8B}" dt="2024-10-02T13:54:12.208" v="9013"/>
          <ac:spMkLst>
            <pc:docMk/>
            <pc:sldMk cId="3326138556" sldId="355"/>
            <ac:spMk id="12" creationId="{D2E3EDD4-1F23-AC82-4458-F95BBB6564AF}"/>
          </ac:spMkLst>
        </pc:spChg>
        <pc:spChg chg="add mod">
          <ac:chgData name="McLennan, Jodie" userId="84834f42-3436-46e2-bf96-b390f4e271f6" providerId="ADAL" clId="{EF8E6464-DF7B-43BA-B7A5-559E2DA1CA8B}" dt="2024-10-02T13:54:12.208" v="9013"/>
          <ac:spMkLst>
            <pc:docMk/>
            <pc:sldMk cId="3326138556" sldId="355"/>
            <ac:spMk id="13" creationId="{73EA802F-0597-C32C-0CBB-F40A0A557D84}"/>
          </ac:spMkLst>
        </pc:spChg>
        <pc:spChg chg="add mod">
          <ac:chgData name="McLennan, Jodie" userId="84834f42-3436-46e2-bf96-b390f4e271f6" providerId="ADAL" clId="{EF8E6464-DF7B-43BA-B7A5-559E2DA1CA8B}" dt="2024-10-02T13:54:12.208" v="9013"/>
          <ac:spMkLst>
            <pc:docMk/>
            <pc:sldMk cId="3326138556" sldId="355"/>
            <ac:spMk id="14" creationId="{94A5957C-F8A9-4255-2F83-C11A8F8A4319}"/>
          </ac:spMkLst>
        </pc:spChg>
        <pc:spChg chg="add mod">
          <ac:chgData name="McLennan, Jodie" userId="84834f42-3436-46e2-bf96-b390f4e271f6" providerId="ADAL" clId="{EF8E6464-DF7B-43BA-B7A5-559E2DA1CA8B}" dt="2024-10-02T13:54:12.208" v="9013"/>
          <ac:spMkLst>
            <pc:docMk/>
            <pc:sldMk cId="3326138556" sldId="355"/>
            <ac:spMk id="15" creationId="{77C1E7BC-BDA0-7006-AE1D-26229E10FF71}"/>
          </ac:spMkLst>
        </pc:spChg>
        <pc:spChg chg="add mod">
          <ac:chgData name="McLennan, Jodie" userId="84834f42-3436-46e2-bf96-b390f4e271f6" providerId="ADAL" clId="{EF8E6464-DF7B-43BA-B7A5-559E2DA1CA8B}" dt="2024-10-02T13:54:12.208" v="9013"/>
          <ac:spMkLst>
            <pc:docMk/>
            <pc:sldMk cId="3326138556" sldId="355"/>
            <ac:spMk id="16" creationId="{729E6E9D-D112-3C2D-8CFB-A692101CF119}"/>
          </ac:spMkLst>
        </pc:spChg>
        <pc:spChg chg="add mod">
          <ac:chgData name="McLennan, Jodie" userId="84834f42-3436-46e2-bf96-b390f4e271f6" providerId="ADAL" clId="{EF8E6464-DF7B-43BA-B7A5-559E2DA1CA8B}" dt="2024-10-02T13:54:12.208" v="9013"/>
          <ac:spMkLst>
            <pc:docMk/>
            <pc:sldMk cId="3326138556" sldId="355"/>
            <ac:spMk id="17" creationId="{6BFAD803-B3D6-C538-74BC-E464583AA806}"/>
          </ac:spMkLst>
        </pc:spChg>
        <pc:spChg chg="add mod">
          <ac:chgData name="McLennan, Jodie" userId="84834f42-3436-46e2-bf96-b390f4e271f6" providerId="ADAL" clId="{EF8E6464-DF7B-43BA-B7A5-559E2DA1CA8B}" dt="2024-10-02T13:54:12.208" v="9013"/>
          <ac:spMkLst>
            <pc:docMk/>
            <pc:sldMk cId="3326138556" sldId="355"/>
            <ac:spMk id="18" creationId="{E8703AC6-286F-DBE8-1A86-2FD0F7AFD20C}"/>
          </ac:spMkLst>
        </pc:spChg>
        <pc:spChg chg="add mod">
          <ac:chgData name="McLennan, Jodie" userId="84834f42-3436-46e2-bf96-b390f4e271f6" providerId="ADAL" clId="{EF8E6464-DF7B-43BA-B7A5-559E2DA1CA8B}" dt="2024-10-02T13:54:12.208" v="9013"/>
          <ac:spMkLst>
            <pc:docMk/>
            <pc:sldMk cId="3326138556" sldId="355"/>
            <ac:spMk id="19" creationId="{34C2B368-56FC-3EB5-64A9-31C24ABAD1EA}"/>
          </ac:spMkLst>
        </pc:spChg>
        <pc:spChg chg="add mod">
          <ac:chgData name="McLennan, Jodie" userId="84834f42-3436-46e2-bf96-b390f4e271f6" providerId="ADAL" clId="{EF8E6464-DF7B-43BA-B7A5-559E2DA1CA8B}" dt="2024-10-02T13:56:29.172" v="9099" actId="208"/>
          <ac:spMkLst>
            <pc:docMk/>
            <pc:sldMk cId="3326138556" sldId="355"/>
            <ac:spMk id="20" creationId="{03CF61BA-B618-3595-4986-35D284ABB0A5}"/>
          </ac:spMkLst>
        </pc:spChg>
        <pc:spChg chg="add mod ord">
          <ac:chgData name="McLennan, Jodie" userId="84834f42-3436-46e2-bf96-b390f4e271f6" providerId="ADAL" clId="{EF8E6464-DF7B-43BA-B7A5-559E2DA1CA8B}" dt="2024-10-03T06:08:39.172" v="10147" actId="20577"/>
          <ac:spMkLst>
            <pc:docMk/>
            <pc:sldMk cId="3326138556" sldId="355"/>
            <ac:spMk id="21" creationId="{37D5E718-A045-81AF-4F9C-62415121257B}"/>
          </ac:spMkLst>
        </pc:spChg>
        <pc:spChg chg="add mod ord">
          <ac:chgData name="McLennan, Jodie" userId="84834f42-3436-46e2-bf96-b390f4e271f6" providerId="ADAL" clId="{EF8E6464-DF7B-43BA-B7A5-559E2DA1CA8B}" dt="2024-10-02T14:16:17.894" v="9353" actId="1076"/>
          <ac:spMkLst>
            <pc:docMk/>
            <pc:sldMk cId="3326138556" sldId="355"/>
            <ac:spMk id="22" creationId="{7DFB6098-E46B-EC65-3AB9-6F539FC00C30}"/>
          </ac:spMkLst>
        </pc:spChg>
        <pc:spChg chg="add mod ord">
          <ac:chgData name="McLennan, Jodie" userId="84834f42-3436-46e2-bf96-b390f4e271f6" providerId="ADAL" clId="{EF8E6464-DF7B-43BA-B7A5-559E2DA1CA8B}" dt="2024-10-02T14:13:24.195" v="9260" actId="207"/>
          <ac:spMkLst>
            <pc:docMk/>
            <pc:sldMk cId="3326138556" sldId="355"/>
            <ac:spMk id="23" creationId="{94EC6DF3-AF56-ECA2-DE56-B9F462BFAB23}"/>
          </ac:spMkLst>
        </pc:spChg>
        <pc:spChg chg="add mod">
          <ac:chgData name="McLennan, Jodie" userId="84834f42-3436-46e2-bf96-b390f4e271f6" providerId="ADAL" clId="{EF8E6464-DF7B-43BA-B7A5-559E2DA1CA8B}" dt="2024-10-02T14:16:21.323" v="9354" actId="1076"/>
          <ac:spMkLst>
            <pc:docMk/>
            <pc:sldMk cId="3326138556" sldId="355"/>
            <ac:spMk id="26" creationId="{E7ACE701-3E5B-4941-32FD-4F9162B76A9F}"/>
          </ac:spMkLst>
        </pc:spChg>
        <pc:spChg chg="add mod">
          <ac:chgData name="McLennan, Jodie" userId="84834f42-3436-46e2-bf96-b390f4e271f6" providerId="ADAL" clId="{EF8E6464-DF7B-43BA-B7A5-559E2DA1CA8B}" dt="2024-10-02T14:17:00.779" v="9358" actId="207"/>
          <ac:spMkLst>
            <pc:docMk/>
            <pc:sldMk cId="3326138556" sldId="355"/>
            <ac:spMk id="27" creationId="{B7F4A02D-8587-EE8D-FD9A-43DED318E750}"/>
          </ac:spMkLst>
        </pc:spChg>
        <pc:picChg chg="add mod">
          <ac:chgData name="McLennan, Jodie" userId="84834f42-3436-46e2-bf96-b390f4e271f6" providerId="ADAL" clId="{EF8E6464-DF7B-43BA-B7A5-559E2DA1CA8B}" dt="2024-10-02T13:54:12.208" v="9013"/>
          <ac:picMkLst>
            <pc:docMk/>
            <pc:sldMk cId="3326138556" sldId="355"/>
            <ac:picMk id="4" creationId="{BDEC82CE-497C-302F-2900-FECABF343C70}"/>
          </ac:picMkLst>
        </pc:picChg>
        <pc:picChg chg="add mod">
          <ac:chgData name="McLennan, Jodie" userId="84834f42-3436-46e2-bf96-b390f4e271f6" providerId="ADAL" clId="{EF8E6464-DF7B-43BA-B7A5-559E2DA1CA8B}" dt="2024-10-02T14:16:00.628" v="9350" actId="1076"/>
          <ac:picMkLst>
            <pc:docMk/>
            <pc:sldMk cId="3326138556" sldId="355"/>
            <ac:picMk id="25" creationId="{BEC15184-7FCF-9A01-C99E-59104ECCA69C}"/>
          </ac:picMkLst>
        </pc:picChg>
        <pc:cxnChg chg="add mod">
          <ac:chgData name="McLennan, Jodie" userId="84834f42-3436-46e2-bf96-b390f4e271f6" providerId="ADAL" clId="{EF8E6464-DF7B-43BA-B7A5-559E2DA1CA8B}" dt="2024-10-02T14:17:58.461" v="9363" actId="14100"/>
          <ac:cxnSpMkLst>
            <pc:docMk/>
            <pc:sldMk cId="3326138556" sldId="355"/>
            <ac:cxnSpMk id="29" creationId="{89FA602C-05A2-898B-975C-6E739613212A}"/>
          </ac:cxnSpMkLst>
        </pc:cxnChg>
      </pc:sldChg>
      <pc:sldChg chg="addSp delSp modSp add mod">
        <pc:chgData name="McLennan, Jodie" userId="84834f42-3436-46e2-bf96-b390f4e271f6" providerId="ADAL" clId="{EF8E6464-DF7B-43BA-B7A5-559E2DA1CA8B}" dt="2024-10-03T06:18:12.015" v="10153" actId="1076"/>
        <pc:sldMkLst>
          <pc:docMk/>
          <pc:sldMk cId="3360341111" sldId="356"/>
        </pc:sldMkLst>
        <pc:spChg chg="mod">
          <ac:chgData name="McLennan, Jodie" userId="84834f42-3436-46e2-bf96-b390f4e271f6" providerId="ADAL" clId="{EF8E6464-DF7B-43BA-B7A5-559E2DA1CA8B}" dt="2024-10-03T06:18:12.015" v="10153" actId="1076"/>
          <ac:spMkLst>
            <pc:docMk/>
            <pc:sldMk cId="3360341111" sldId="356"/>
            <ac:spMk id="2" creationId="{5B425FE2-F3E9-4586-9F41-8D056DBF24E9}"/>
          </ac:spMkLst>
        </pc:spChg>
        <pc:picChg chg="add del mod">
          <ac:chgData name="McLennan, Jodie" userId="84834f42-3436-46e2-bf96-b390f4e271f6" providerId="ADAL" clId="{EF8E6464-DF7B-43BA-B7A5-559E2DA1CA8B}" dt="2024-10-02T15:21:12.442" v="9667" actId="478"/>
          <ac:picMkLst>
            <pc:docMk/>
            <pc:sldMk cId="3360341111" sldId="356"/>
            <ac:picMk id="4" creationId="{52744D1D-1781-258F-0E5A-5BCD3C115102}"/>
          </ac:picMkLst>
        </pc:picChg>
        <pc:picChg chg="del">
          <ac:chgData name="McLennan, Jodie" userId="84834f42-3436-46e2-bf96-b390f4e271f6" providerId="ADAL" clId="{EF8E6464-DF7B-43BA-B7A5-559E2DA1CA8B}" dt="2024-10-02T15:52:20.296" v="9823" actId="478"/>
          <ac:picMkLst>
            <pc:docMk/>
            <pc:sldMk cId="3360341111" sldId="356"/>
            <ac:picMk id="5" creationId="{C94AEA4B-3CE4-E44C-0BEB-FA685ABEDE4D}"/>
          </ac:picMkLst>
        </pc:picChg>
        <pc:picChg chg="del mod">
          <ac:chgData name="McLennan, Jodie" userId="84834f42-3436-46e2-bf96-b390f4e271f6" providerId="ADAL" clId="{EF8E6464-DF7B-43BA-B7A5-559E2DA1CA8B}" dt="2024-10-02T15:52:18.695" v="9822" actId="478"/>
          <ac:picMkLst>
            <pc:docMk/>
            <pc:sldMk cId="3360341111" sldId="356"/>
            <ac:picMk id="7" creationId="{678A6AAB-6E58-9E3E-07E6-6778D383FAF5}"/>
          </ac:picMkLst>
        </pc:picChg>
        <pc:picChg chg="add mod">
          <ac:chgData name="McLennan, Jodie" userId="84834f42-3436-46e2-bf96-b390f4e271f6" providerId="ADAL" clId="{EF8E6464-DF7B-43BA-B7A5-559E2DA1CA8B}" dt="2024-10-02T15:52:16.852" v="9820" actId="1076"/>
          <ac:picMkLst>
            <pc:docMk/>
            <pc:sldMk cId="3360341111" sldId="356"/>
            <ac:picMk id="8" creationId="{136E3B34-C5BD-D206-4124-335BCA9C86AB}"/>
          </ac:picMkLst>
        </pc:picChg>
        <pc:picChg chg="mod modCrop">
          <ac:chgData name="McLennan, Jodie" userId="84834f42-3436-46e2-bf96-b390f4e271f6" providerId="ADAL" clId="{EF8E6464-DF7B-43BA-B7A5-559E2DA1CA8B}" dt="2024-10-02T15:52:16.852" v="9820" actId="1076"/>
          <ac:picMkLst>
            <pc:docMk/>
            <pc:sldMk cId="3360341111" sldId="356"/>
            <ac:picMk id="10" creationId="{5A9E3076-FC17-BFEA-DD05-B4589680591D}"/>
          </ac:picMkLst>
        </pc:picChg>
        <pc:picChg chg="add mod">
          <ac:chgData name="McLennan, Jodie" userId="84834f42-3436-46e2-bf96-b390f4e271f6" providerId="ADAL" clId="{EF8E6464-DF7B-43BA-B7A5-559E2DA1CA8B}" dt="2024-10-02T15:52:57.349" v="9831" actId="14100"/>
          <ac:picMkLst>
            <pc:docMk/>
            <pc:sldMk cId="3360341111" sldId="356"/>
            <ac:picMk id="11" creationId="{58CCBD2A-64F7-3AFF-7D79-F7F6703A4BA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77051E-B811-D949-830F-55D35BA79C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2EC375-152E-3F4A-8C1A-308E3DFABC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30E4C-56B7-2443-B370-610F8D1BCD9C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D90D4-C48B-C647-BA8A-B43CFA99A4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0E78B-91EF-F148-8F7B-2AEC532510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D0152-5968-C24B-9EC0-2DFF74304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48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D2FD1-B169-9B41-A890-0ECD81C3476C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943EA-69D9-7E49-97CD-A49926F6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2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57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The competitive role played by the modulation of ionospheric effective reflection height and the inherent process of absorption due to change in electron density level is responsible for such variation. - </a:t>
            </a:r>
            <a:r>
              <a:rPr lang="en-US" sz="1200" err="1"/>
              <a:t>Palit</a:t>
            </a:r>
            <a:endParaRPr lang="en-US" sz="120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0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044" y="2677626"/>
            <a:ext cx="6931628" cy="1847088"/>
          </a:xfrm>
        </p:spPr>
        <p:txBody>
          <a:bodyPr lIns="0" tIns="0" rIns="0" bIns="0" anchor="t" anchorCtr="0">
            <a:normAutofit/>
          </a:bodyPr>
          <a:lstStyle>
            <a:lvl1pPr algn="l">
              <a:defRPr sz="5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Goes 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2438725"/>
            <a:ext cx="57639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7EBA0026-8676-FC4D-B8E3-23D67CC31E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044" y="4709626"/>
            <a:ext cx="7765770" cy="36512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56D6AE6-8806-5841-BD04-7C1509FA8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044" y="5098725"/>
            <a:ext cx="7765770" cy="41499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376" y="1774217"/>
            <a:ext cx="6948756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F79387AB-96AB-3C45-A320-91F134DB32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76484" y="0"/>
            <a:ext cx="2020330" cy="96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01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5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Slide -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375" y="389510"/>
            <a:ext cx="7715250" cy="1331865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 </a:t>
            </a:r>
            <a:br>
              <a:rPr lang="en-US"/>
            </a:br>
            <a:r>
              <a:rPr lang="en-US"/>
              <a:t>that runs to two lines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6" y="165786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2525-98F9-924C-B8E5-083B38E2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2050741"/>
            <a:ext cx="7715250" cy="3892859"/>
          </a:xfrm>
        </p:spPr>
        <p:txBody>
          <a:bodyPr lIns="0" tIns="0" rIns="0" bIns="0"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–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95AAAF-3BA6-4445-BF32-091644479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ABEBFC15-B7A4-FB4F-B562-C691AE5316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48D5845-E94B-FC44-882C-248EE3B0A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49032-92C1-4D10-C0FF-7A6DA2E917AF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96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pos="5310" userDrawn="1">
          <p15:clr>
            <a:srgbClr val="FBAE40"/>
          </p15:clr>
        </p15:guide>
        <p15:guide id="8" orient="horz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2D2F673-8F81-4982-AA66-35312BF3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1289198"/>
            <a:ext cx="3600168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276838"/>
            <a:ext cx="3600164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25293" y="1279146"/>
            <a:ext cx="3600168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825294" y="2266786"/>
            <a:ext cx="3600168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686758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99253-B000-1442-A7D2-EB536C15C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FB445FB3-9F03-6E45-A046-D32E1D8AA7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A149722-E418-5049-AB8B-86D90151F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CDE6F-E5DA-139D-B262-532820A19DFD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422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697" userDrawn="1">
          <p15:clr>
            <a:srgbClr val="FBAE40"/>
          </p15:clr>
        </p15:guide>
        <p15:guide id="7" orient="horz" pos="24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1686758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674398"/>
            <a:ext cx="2375055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62289" y="1686756"/>
            <a:ext cx="223002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462290" y="2674396"/>
            <a:ext cx="2230029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47636" y="1686756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47636" y="2674396"/>
            <a:ext cx="2375055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5854823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3282518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44143A-0CC6-6041-BD38-4C994DA8E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2A845926-60C8-4F49-ABF0-3DC9E8370D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07D8975-2D7E-8541-B9BA-B4ACB2453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68394-8CDC-5569-489E-6AF53B0A8C92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774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7" orient="horz" pos="3744" userDrawn="1">
          <p15:clr>
            <a:srgbClr val="FBAE40"/>
          </p15:clr>
        </p15:guide>
        <p15:guide id="8" orient="horz" pos="697" userDrawn="1">
          <p15:clr>
            <a:srgbClr val="FBAE40"/>
          </p15:clr>
        </p15:guide>
        <p15:guide id="9" orient="horz" pos="240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8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674398"/>
            <a:ext cx="176915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2643188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802850" y="1686756"/>
            <a:ext cx="1611570" cy="754602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802851" y="2674396"/>
            <a:ext cx="161157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 userDrawn="1"/>
        </p:nvCxnSpPr>
        <p:spPr>
          <a:xfrm>
            <a:off x="4572000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29580" y="1686756"/>
            <a:ext cx="1611570" cy="754602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729581" y="2674396"/>
            <a:ext cx="161157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6505575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656311" y="1676706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656311" y="2664346"/>
            <a:ext cx="176915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F11BA-BD6E-E14D-A115-587308DBF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24" name="Picture 23" descr="The University of Iowa">
            <a:extLst>
              <a:ext uri="{FF2B5EF4-FFF2-40B4-BE49-F238E27FC236}">
                <a16:creationId xmlns:a16="http://schemas.microsoft.com/office/drawing/2014/main" id="{B052AD83-662D-804A-9C50-78BD2D9F77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09F774AF-F9D8-314F-ADA4-4C6BF8567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772614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1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83F529D-C880-45A0-81D8-FD2CC04E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8"/>
            <a:ext cx="7716440" cy="329184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6" y="2120010"/>
            <a:ext cx="7716440" cy="754602"/>
          </a:xfrm>
        </p:spPr>
        <p:txBody>
          <a:bodyPr lIns="0" tIns="0" rIns="0" bIns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None/>
              <a:tabLst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row text</a:t>
            </a:r>
          </a:p>
          <a:p>
            <a:pPr lvl="0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 userDrawn="1"/>
        </p:nvCxnSpPr>
        <p:spPr>
          <a:xfrm>
            <a:off x="711994" y="3038019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14377" y="3211376"/>
            <a:ext cx="7716440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14378" y="3644628"/>
            <a:ext cx="77164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 userDrawn="1"/>
        </p:nvCxnSpPr>
        <p:spPr>
          <a:xfrm>
            <a:off x="713184" y="4580501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4379" y="4693705"/>
            <a:ext cx="7716440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14379" y="5126956"/>
            <a:ext cx="77164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76717-4761-EC4B-BDB1-C130638E5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17" name="Picture 16" descr="The University of Iowa">
            <a:extLst>
              <a:ext uri="{FF2B5EF4-FFF2-40B4-BE49-F238E27FC236}">
                <a16:creationId xmlns:a16="http://schemas.microsoft.com/office/drawing/2014/main" id="{34AAC5E4-D04D-AA43-9A77-008D2409BE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95C6E8E-B090-754E-BB4D-53EC4364A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840878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A9A771B-4FFF-4EBF-A07A-0D6292AC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9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6" y="2120010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 userDrawn="1"/>
        </p:nvCxnSpPr>
        <p:spPr>
          <a:xfrm>
            <a:off x="711994" y="3098307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14377" y="3221424"/>
            <a:ext cx="3566879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14378" y="3654675"/>
            <a:ext cx="3566879" cy="75895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 userDrawn="1"/>
        </p:nvCxnSpPr>
        <p:spPr>
          <a:xfrm>
            <a:off x="713184" y="4520213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4379" y="4683657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14379" y="5116908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23041F-D604-4688-B75A-90D37AFDDB0E}"/>
              </a:ext>
            </a:extLst>
          </p:cNvPr>
          <p:cNvCxnSpPr/>
          <p:nvPr userDrawn="1"/>
        </p:nvCxnSpPr>
        <p:spPr>
          <a:xfrm>
            <a:off x="4572000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B91F83-8428-4E5A-9C88-17829B687B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62772" y="1688512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DB1D581-6D4C-4716-AE96-DBB4F953B95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862773" y="2121764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79BA4B0-A083-4A1F-9D3B-A041B59E7C22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862773" y="3223178"/>
            <a:ext cx="3566879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FDD4A4D-E1FC-4E83-A8AA-A324B6B0E44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62774" y="3656430"/>
            <a:ext cx="3566879" cy="75895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8E7D5C-ACCB-47E6-A3F5-6F3F51A0F37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862775" y="4685411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59D9DC4-BB53-4441-9B74-84922B36994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862776" y="5118662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74845D-2BF0-2740-9880-8D2B0EBB2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30" name="Picture 29" descr="The University of Iowa">
            <a:extLst>
              <a:ext uri="{FF2B5EF4-FFF2-40B4-BE49-F238E27FC236}">
                <a16:creationId xmlns:a16="http://schemas.microsoft.com/office/drawing/2014/main" id="{B5AA78D2-879D-BC4F-9774-9CE61C81AA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5EBCFD2-248B-A44E-AEE6-8987ECBEC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435829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1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1EE2C71-E6FD-4A5F-BC00-7290049C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9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7" y="2120011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 userDrawn="1"/>
        </p:nvCxnSpPr>
        <p:spPr>
          <a:xfrm>
            <a:off x="711994" y="2660476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C9698A-599E-4227-BA19-18EFBBF3E0D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15571" y="2803601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B470A9-B821-4D01-8FB4-31DF303421A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15573" y="3236853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 userDrawn="1"/>
        </p:nvCxnSpPr>
        <p:spPr>
          <a:xfrm>
            <a:off x="713184" y="3691764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C507C81-6817-4069-BC84-0CE4705AE16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15574" y="3870141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4103820-8C7A-497C-BCBA-2CFEB4549C8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15576" y="4303394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1CE437-6AD8-4170-8DC8-66894266CE06}"/>
              </a:ext>
            </a:extLst>
          </p:cNvPr>
          <p:cNvCxnSpPr/>
          <p:nvPr userDrawn="1"/>
        </p:nvCxnSpPr>
        <p:spPr>
          <a:xfrm>
            <a:off x="714380" y="4785197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C02F409-DCF5-4241-BB5E-6E37CC8D351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5573" y="4988550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AC426E8-7005-475F-BC32-B5F0BA7A8A4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15574" y="5421802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22804C-AFDD-4E8C-BFDC-31326A2127FA}"/>
              </a:ext>
            </a:extLst>
          </p:cNvPr>
          <p:cNvCxnSpPr/>
          <p:nvPr userDrawn="1"/>
        </p:nvCxnSpPr>
        <p:spPr>
          <a:xfrm>
            <a:off x="4572000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6342B0E-1F8B-4D4C-ABA7-E43BC2B3F4A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850622" y="1688232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CF3285B-83DB-4917-9F24-EC0C964DE403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50623" y="2121485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88D8B1-0044-4EC5-B4CD-DB1095F378A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851817" y="2805075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F6100E2-DAE8-4111-AF37-8909AA389FC1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851819" y="3238327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0B1E9EC-56B4-4514-B189-24BD47F549F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4851820" y="3871616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685484E-408B-4771-9259-BAAC2A6E6017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4851822" y="4304868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EE05AF1-1486-45F2-B87D-2AE555B8D1CB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851819" y="4990024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header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2C4B0E5-3C7E-4BC2-AA92-4156C26C91FF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851820" y="5423276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row text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480C56-313A-5C4D-A02B-5C10621A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35" name="Picture 34" descr="The University of Iowa">
            <a:extLst>
              <a:ext uri="{FF2B5EF4-FFF2-40B4-BE49-F238E27FC236}">
                <a16:creationId xmlns:a16="http://schemas.microsoft.com/office/drawing/2014/main" id="{2DA8F900-4BB3-134B-A7DE-0A6F636953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B5B719EA-A20E-994C-8EEE-69E62E507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868536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F947D672-DDE7-4F36-B79C-4245C5D1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1756430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237816"/>
            <a:ext cx="3600164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B9F7B-CC85-4936-BE2A-DF6B8BF46018}"/>
              </a:ext>
            </a:extLst>
          </p:cNvPr>
          <p:cNvCxnSpPr/>
          <p:nvPr userDrawn="1"/>
        </p:nvCxnSpPr>
        <p:spPr>
          <a:xfrm>
            <a:off x="711994" y="3790765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FA8ABE-0B6C-4930-94A9-A2BB4166E51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18539" y="4109427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7E91DB8-4856-4AED-8362-60627F681EE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8540" y="4590814"/>
            <a:ext cx="3600164" cy="11819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679385"/>
            <a:ext cx="0" cy="427276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25293" y="1746378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825294" y="2227764"/>
            <a:ext cx="3600168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6BD4A33-C7CC-4380-A2BB-ECC6C2FB7225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829457" y="4099375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CD0BB64-6643-42CE-AFE7-372305F2123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829458" y="4580761"/>
            <a:ext cx="3600168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D606F0-071A-A842-B316-9BEBD143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17" name="Picture 16" descr="The University of Iowa">
            <a:extLst>
              <a:ext uri="{FF2B5EF4-FFF2-40B4-BE49-F238E27FC236}">
                <a16:creationId xmlns:a16="http://schemas.microsoft.com/office/drawing/2014/main" id="{70498093-055A-1249-80EE-EB69C10A9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EEADFDD-6D39-8041-B44B-CC11D0FD5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748418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2400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4310" y="2849850"/>
            <a:ext cx="130668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4125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52" name="Picture Placeholder 50">
            <a:extLst>
              <a:ext uri="{FF2B5EF4-FFF2-40B4-BE49-F238E27FC236}">
                <a16:creationId xmlns:a16="http://schemas.microsoft.com/office/drawing/2014/main" id="{8D984633-F962-1848-A009-619CB821163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141220" y="2469136"/>
            <a:ext cx="940541" cy="9304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DE3AB4-3020-8D45-86B7-592F12CB7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72385" y="3573316"/>
            <a:ext cx="240937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C4E94AD-16D9-BE4C-8C57-CFA6654E1BD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04310" y="3789196"/>
            <a:ext cx="2377451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93C0-60B2-3341-9C38-86DF7ACA51DC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436853" y="2849850"/>
            <a:ext cx="130668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4125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9B91B-7CDD-284B-99CF-8408146B2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04928" y="3573316"/>
            <a:ext cx="240937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BB67D17-F456-FC43-9C41-9344D6EEB07B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3436853" y="3789196"/>
            <a:ext cx="2377451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0F6E28A-AB38-A64F-9481-C9F0437BFEA5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6169397" y="2849850"/>
            <a:ext cx="130668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4125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Stat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F7D2B0-E449-FD45-9789-FC204088E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37472" y="3573316"/>
            <a:ext cx="240937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6FE37F4-1DCF-2D40-845F-6C10AC016C29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6169397" y="3789196"/>
            <a:ext cx="2377451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30" name="Picture 29" descr="The University of Iowa">
            <a:extLst>
              <a:ext uri="{FF2B5EF4-FFF2-40B4-BE49-F238E27FC236}">
                <a16:creationId xmlns:a16="http://schemas.microsoft.com/office/drawing/2014/main" id="{B9F9D999-694A-C64C-9BA8-FF37455DDD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A000685F-E841-A44D-AC9C-173BD5E3C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/>
          </a:p>
        </p:txBody>
      </p:sp>
      <p:sp>
        <p:nvSpPr>
          <p:cNvPr id="34" name="Picture Placeholder 50">
            <a:extLst>
              <a:ext uri="{FF2B5EF4-FFF2-40B4-BE49-F238E27FC236}">
                <a16:creationId xmlns:a16="http://schemas.microsoft.com/office/drawing/2014/main" id="{F52BFEB6-775B-5540-A1D7-F6E3DDCDB8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873763" y="2484685"/>
            <a:ext cx="940541" cy="9304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50">
            <a:extLst>
              <a:ext uri="{FF2B5EF4-FFF2-40B4-BE49-F238E27FC236}">
                <a16:creationId xmlns:a16="http://schemas.microsoft.com/office/drawing/2014/main" id="{3B2767A3-945C-8A48-8F63-467E5E2A4DD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606307" y="2484685"/>
            <a:ext cx="940541" cy="9304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12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7A2738-1D29-40DE-AACF-F60CD708E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901902" y="2921860"/>
            <a:ext cx="53332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1ADFA24-184F-46B9-B1D0-3FBB044F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6102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306F30-B3C1-E74C-B18C-7075DB0761D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72729" y="2553043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4078664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62289" y="4078664"/>
            <a:ext cx="2230029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2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47636" y="4078663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24" name="Picture 23" descr="The University of Iowa">
            <a:extLst>
              <a:ext uri="{FF2B5EF4-FFF2-40B4-BE49-F238E27FC236}">
                <a16:creationId xmlns:a16="http://schemas.microsoft.com/office/drawing/2014/main" id="{A13C9DCC-5284-6A4A-A857-E196C97A30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E85593F-9DA3-E843-83EA-BB61BA6E5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1D17A9-33ED-0C42-9E29-A5641F8C0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59924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569A0A84-E625-844B-BFE2-C1C6287E290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103299" y="2553043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5736D78-B363-E54C-9445-910A8845B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3747" y="2265939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AE5BD224-C6F0-A44B-8415-008E871A70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60374" y="2552669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5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044" y="2677626"/>
            <a:ext cx="6858000" cy="1843238"/>
          </a:xfrm>
        </p:spPr>
        <p:txBody>
          <a:bodyPr lIns="0" tIns="0" rIns="0" bIns="0" anchor="t" anchorCtr="0">
            <a:normAutofit/>
          </a:bodyPr>
          <a:lstStyle>
            <a:lvl1pPr algn="l">
              <a:defRPr sz="52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Goes 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 userDrawn="1"/>
        </p:nvCxnSpPr>
        <p:spPr>
          <a:xfrm>
            <a:off x="730595" y="2438725"/>
            <a:ext cx="576398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044" y="4709626"/>
            <a:ext cx="7765770" cy="36512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044" y="5098725"/>
            <a:ext cx="7765770" cy="41499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375" y="1774217"/>
            <a:ext cx="6874669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2BFB147F-9BD6-AA42-8D58-18E266C69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76484" y="150"/>
            <a:ext cx="2020330" cy="96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89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5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B9DD2E6-4011-470E-85A1-9331B2E2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361F7-376B-4B6B-90CB-982F8C88D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901902" y="2921860"/>
            <a:ext cx="53332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06C296-F787-402D-AC65-1E55B4D25C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14375" y="4078664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7F2CE8-9E91-4C86-99AB-686A9C810419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2720638" y="4078664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C06D7C8-7D2D-4A80-B5B8-174F5056AA0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654213" y="4078664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FC2F9F8-450A-4433-BAFC-DCD0001FAF1D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660475" y="4073057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item or step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578BB7-B3A6-0D4A-A743-C8950F981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34" name="Picture 33" descr="The University of Iowa">
            <a:extLst>
              <a:ext uri="{FF2B5EF4-FFF2-40B4-BE49-F238E27FC236}">
                <a16:creationId xmlns:a16="http://schemas.microsoft.com/office/drawing/2014/main" id="{E6A101F6-A986-EA4C-85FF-846F802DF0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BA4A05F-7745-F24C-BB9F-0EF0456B4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794BC38-28A2-BC4E-9A38-652E9790E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2785" y="2244527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BEB5B93C-855D-1841-B46E-5C7DC4474C9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169656" y="2531257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88EAE07-826D-E648-AD1B-C375586F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5813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6B4B3321-3FE0-F24B-B46D-CBEB820F0DB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205973" y="2546988"/>
            <a:ext cx="806295" cy="798442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B3422DB-51E9-564F-9FE0-BE73E0376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87656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2E216002-26D5-D44D-B1E3-F7FFA5933B3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67368" y="2546987"/>
            <a:ext cx="825546" cy="817505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6648D4D-6BD9-F24C-955D-9701360F7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19615" y="2244527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E602C083-BC5F-514B-8FA9-A814C3E2743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086775" y="2525203"/>
            <a:ext cx="825548" cy="817506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8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29AABA-668F-408C-81ED-9A30ED0A4B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1994" y="1684461"/>
            <a:ext cx="2377679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3548916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4264538"/>
            <a:ext cx="2375055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3282518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C3EF38F-8A6A-4B49-A1A2-467E7797A5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1836" y="1677611"/>
            <a:ext cx="2240483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62289" y="3537679"/>
            <a:ext cx="223002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462290" y="4253301"/>
            <a:ext cx="2230029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5854823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DDD8951C-5A36-4D07-AB7C-0F597B3D797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81" y="1684461"/>
            <a:ext cx="237514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47636" y="3537679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47636" y="4253301"/>
            <a:ext cx="2375055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DAB539-1500-4641-B587-77CADD883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366D8D2D-32DD-794A-9976-853EF6500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46934CAC-A1D4-6545-B8FE-B5DAC1E7D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664682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7" orient="horz" pos="3744" userDrawn="1">
          <p15:clr>
            <a:srgbClr val="FBAE40"/>
          </p15:clr>
        </p15:guide>
        <p15:guide id="8" orient="horz" pos="697" userDrawn="1">
          <p15:clr>
            <a:srgbClr val="FBAE40"/>
          </p15:clr>
        </p15:guide>
        <p15:guide id="9" orient="horz" pos="240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E21D4365-BAA8-4F76-87AD-1A328301E2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11994" y="1684461"/>
            <a:ext cx="178045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3545060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6" y="4240050"/>
            <a:ext cx="1769150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2580885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EB10E167-B94B-AD40-958C-D9E0F8F9DF4A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2695022" y="1684461"/>
            <a:ext cx="178045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03DF098-BB37-5848-9388-750D29EFC657}"/>
              </a:ext>
            </a:extLst>
          </p:cNvPr>
          <p:cNvSpPr>
            <a:spLocks noGrp="1"/>
          </p:cNvSpPr>
          <p:nvPr userDrawn="1">
            <p:ph idx="24" hasCustomPrompt="1"/>
          </p:nvPr>
        </p:nvSpPr>
        <p:spPr>
          <a:xfrm>
            <a:off x="2722790" y="3545060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FE4DEF0-41BC-4548-B7BA-1E5B0231AFFD}"/>
              </a:ext>
            </a:extLst>
          </p:cNvPr>
          <p:cNvSpPr>
            <a:spLocks noGrp="1"/>
          </p:cNvSpPr>
          <p:nvPr userDrawn="1">
            <p:ph idx="25" hasCustomPrompt="1"/>
          </p:nvPr>
        </p:nvSpPr>
        <p:spPr>
          <a:xfrm>
            <a:off x="2722791" y="4240050"/>
            <a:ext cx="1769150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 userDrawn="1"/>
        </p:nvCxnSpPr>
        <p:spPr>
          <a:xfrm>
            <a:off x="4571805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864CDDAA-23B4-C842-845C-7640D95F2B65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678050" y="1684461"/>
            <a:ext cx="178045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EB8CCE3-3756-5947-84B2-DFCA00A013F6}"/>
              </a:ext>
            </a:extLst>
          </p:cNvPr>
          <p:cNvSpPr>
            <a:spLocks noGrp="1"/>
          </p:cNvSpPr>
          <p:nvPr userDrawn="1">
            <p:ph idx="27" hasCustomPrompt="1"/>
          </p:nvPr>
        </p:nvSpPr>
        <p:spPr>
          <a:xfrm>
            <a:off x="4682218" y="3545060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9C56F7D-4836-1E4F-BD4C-CB150E12E098}"/>
              </a:ext>
            </a:extLst>
          </p:cNvPr>
          <p:cNvSpPr>
            <a:spLocks noGrp="1"/>
          </p:cNvSpPr>
          <p:nvPr userDrawn="1">
            <p:ph idx="28" hasCustomPrompt="1"/>
          </p:nvPr>
        </p:nvSpPr>
        <p:spPr>
          <a:xfrm>
            <a:off x="4682219" y="4240050"/>
            <a:ext cx="1769150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6562725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6A5C640-1D0E-4428-AC28-148AE98A7B34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6661077" y="1680693"/>
            <a:ext cx="176202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 userDrawn="1">
            <p:ph idx="15" hasCustomPrompt="1"/>
          </p:nvPr>
        </p:nvSpPr>
        <p:spPr>
          <a:xfrm>
            <a:off x="6656311" y="3548916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 userDrawn="1">
            <p:ph idx="16" hasCustomPrompt="1"/>
          </p:nvPr>
        </p:nvSpPr>
        <p:spPr>
          <a:xfrm>
            <a:off x="6656311" y="4230000"/>
            <a:ext cx="1769150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720753-9BFD-2840-9C93-FF72942ED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28" name="Picture 27" descr="The University of Iowa">
            <a:extLst>
              <a:ext uri="{FF2B5EF4-FFF2-40B4-BE49-F238E27FC236}">
                <a16:creationId xmlns:a16="http://schemas.microsoft.com/office/drawing/2014/main" id="{5841833A-DC48-1341-8CED-2C33FF13E5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99532311-74A6-524D-8B7C-520D61A0A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170021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0">
            <a:extLst>
              <a:ext uri="{FF2B5EF4-FFF2-40B4-BE49-F238E27FC236}">
                <a16:creationId xmlns:a16="http://schemas.microsoft.com/office/drawing/2014/main" id="{2BA8F287-92C7-4FFD-A7E9-45864F8E9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994" y="498296"/>
            <a:ext cx="3945731" cy="896116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31F03A-71CF-475D-8A3C-99FC106D7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404DB8-B6AC-4389-8E6E-A115840D1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686758"/>
            <a:ext cx="3943351" cy="4256843"/>
          </a:xfrm>
        </p:spPr>
        <p:txBody>
          <a:bodyPr lIns="0" tIns="0" rIns="0" bIns="0"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2EEDE3-0B18-E049-BE23-974E50C729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78651" y="1"/>
            <a:ext cx="3771900" cy="638951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0F7CB-393D-BF45-B52D-542FDDEFC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10" name="Picture 9" descr="The University of Iowa">
            <a:extLst>
              <a:ext uri="{FF2B5EF4-FFF2-40B4-BE49-F238E27FC236}">
                <a16:creationId xmlns:a16="http://schemas.microsoft.com/office/drawing/2014/main" id="{AEE57422-8581-D940-B95A-28BB5FA8EB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4890DD7-288C-3F48-AC5A-4CC0C37D9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512A02-74CD-DBDC-A8E5-EFE4F6CA6CC8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00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2934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orient="horz" pos="1056" userDrawn="1">
          <p15:clr>
            <a:srgbClr val="FBAE40"/>
          </p15:clr>
        </p15:guide>
        <p15:guide id="6" orient="horz" pos="697" userDrawn="1">
          <p15:clr>
            <a:srgbClr val="FBAE40"/>
          </p15:clr>
        </p15:guide>
        <p15:guide id="7" orient="horz" pos="240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-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524483D-CFE3-E34D-BB74-CEDD5417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65126"/>
            <a:ext cx="3940879" cy="1331865"/>
          </a:xfrm>
        </p:spPr>
        <p:txBody>
          <a:bodyPr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8F420-DDD1-5E4A-9513-EAE252D75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6" y="164262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5D1D7B4-E242-C142-8F5F-F3301CC02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4" y="1962386"/>
            <a:ext cx="3949838" cy="3981214"/>
          </a:xfrm>
        </p:spPr>
        <p:txBody>
          <a:bodyPr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Font typeface="Roboto" panose="02000000000000000000" pitchFamily="2" charset="0"/>
              <a:buChar char="–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buClr>
                <a:schemeClr val="tx2"/>
              </a:buCl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4FCC643-718F-7645-8F8D-0BFC94D050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9627" y="1"/>
            <a:ext cx="1862553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1C31617-CC11-4C42-B6D0-164DF6AFB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5223" y="1"/>
            <a:ext cx="1862553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E5CE386-BEFE-FE49-A675-D93BEDF680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69627" y="3234551"/>
            <a:ext cx="3774374" cy="316382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 Click icon to add picture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4DFA0-3257-B044-87EF-16154359E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BF0FB327-46C7-CA4D-9F47-B21B9F7D79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0A57B74-2163-4C4B-BFF2-0F1E68BF3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338072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2945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orient="horz" pos="240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994" y="494273"/>
            <a:ext cx="7717631" cy="869089"/>
          </a:xfrm>
        </p:spPr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1994" y="131002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DF1F65E7-1CB7-3D42-91A9-88DA4E58EB0E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711994" y="1570038"/>
            <a:ext cx="7717631" cy="4114800"/>
          </a:xfrm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56D074-0631-F846-A2A3-4A39FEAEF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34AAA98D-AE4C-3B41-A01C-8A57BF7320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61FD608-F8D8-AF42-97E8-83F5C7F92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41D7A-AD3E-F247-9C08-951727550BED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65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C533B8E-DBF3-664D-901D-8735DE7752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1994" y="3214770"/>
            <a:ext cx="5372488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52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2B9834-3ABC-DD48-8F8B-7C2FACEC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2923615"/>
            <a:ext cx="576398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1287" y="3087124"/>
            <a:ext cx="2015280" cy="1498329"/>
          </a:xfrm>
        </p:spPr>
        <p:txBody>
          <a:bodyPr vert="horz"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/>
              <a:t>Contact Person Name</a:t>
            </a:r>
          </a:p>
          <a:p>
            <a:pPr lvl="0"/>
            <a:r>
              <a:rPr lang="en-US"/>
              <a:t>Contact Person Title </a:t>
            </a:r>
          </a:p>
          <a:p>
            <a:pPr lvl="0"/>
            <a:r>
              <a:rPr lang="en-US"/>
              <a:t>Contact Person Unit</a:t>
            </a:r>
          </a:p>
          <a:p>
            <a:pPr lvl="0"/>
            <a:endParaRPr lang="en-US"/>
          </a:p>
          <a:p>
            <a:pPr lvl="0"/>
            <a:r>
              <a:rPr lang="en-US"/>
              <a:t>Phone: </a:t>
            </a:r>
          </a:p>
          <a:p>
            <a:pPr lvl="0"/>
            <a:r>
              <a:rPr lang="en-US"/>
              <a:t>Fax: </a:t>
            </a:r>
          </a:p>
          <a:p>
            <a:pPr lvl="0"/>
            <a:r>
              <a:rPr lang="en-US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1994" y="4789293"/>
            <a:ext cx="292608" cy="30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9435" y="4789292"/>
            <a:ext cx="1719072" cy="300082"/>
          </a:xfrm>
          <a:solidFill>
            <a:schemeClr val="tx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>
            <a:lvl1pPr marL="0" indent="0">
              <a:buNone/>
              <a:defRPr sz="135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/>
              <a:t>Insert Web Address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262A30-5EEC-5549-B428-7E5B11A5D7A7}"/>
              </a:ext>
            </a:extLst>
          </p:cNvPr>
          <p:cNvGrpSpPr/>
          <p:nvPr userDrawn="1"/>
        </p:nvGrpSpPr>
        <p:grpSpPr>
          <a:xfrm>
            <a:off x="803454" y="4864147"/>
            <a:ext cx="146304" cy="150373"/>
            <a:chOff x="3057746" y="812006"/>
            <a:chExt cx="173610" cy="183357"/>
          </a:xfrm>
          <a:noFill/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699B573-1E8F-3547-9D64-50A2EC630F1F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68F32139-4BAE-F54C-8358-EF5839C5813E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4B1807D8-E6B4-C743-A4EC-22D5E04798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71287" y="-1189"/>
            <a:ext cx="2015279" cy="96327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F85C9B-9D4B-D642-BBFB-CDE025D69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7072" y="2365791"/>
            <a:ext cx="7772020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38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9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-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47420D0-6FF1-9C4A-B953-EA4EEABBA3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1994" y="3203884"/>
            <a:ext cx="5372488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52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7216A4-2452-1B4B-AE0D-122E7F5A5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1780615"/>
            <a:ext cx="57639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68763" y="3105910"/>
            <a:ext cx="2020329" cy="1498329"/>
          </a:xfrm>
        </p:spPr>
        <p:txBody>
          <a:bodyPr vert="horz"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/>
              <a:t>Contact Person Name</a:t>
            </a:r>
          </a:p>
          <a:p>
            <a:pPr lvl="0"/>
            <a:r>
              <a:rPr lang="en-US"/>
              <a:t>Contact Person Title </a:t>
            </a:r>
          </a:p>
          <a:p>
            <a:pPr lvl="0"/>
            <a:r>
              <a:rPr lang="en-US"/>
              <a:t>Contact Person Unit</a:t>
            </a:r>
          </a:p>
          <a:p>
            <a:pPr lvl="0"/>
            <a:endParaRPr lang="en-US"/>
          </a:p>
          <a:p>
            <a:pPr lvl="0"/>
            <a:r>
              <a:rPr lang="en-US"/>
              <a:t>Phone: </a:t>
            </a:r>
          </a:p>
          <a:p>
            <a:pPr lvl="0"/>
            <a:r>
              <a:rPr lang="en-US"/>
              <a:t>Fax: </a:t>
            </a:r>
          </a:p>
          <a:p>
            <a:pPr lvl="0"/>
            <a:r>
              <a:rPr lang="en-US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</a:extLst>
          </p:cNvPr>
          <p:cNvSpPr/>
          <p:nvPr userDrawn="1"/>
        </p:nvSpPr>
        <p:spPr>
          <a:xfrm>
            <a:off x="711993" y="4770260"/>
            <a:ext cx="292608" cy="3000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7825" y="4770260"/>
            <a:ext cx="1719072" cy="300082"/>
          </a:xfrm>
          <a:solidFill>
            <a:schemeClr val="accent1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>
            <a:lvl1pPr marL="0" indent="0">
              <a:buNone/>
              <a:defRPr sz="135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/>
              <a:t>Insert Web Address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25728D-FF50-4FF2-AC2E-B13A3D44D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3454" y="4845115"/>
            <a:ext cx="146304" cy="150373"/>
            <a:chOff x="3057746" y="812006"/>
            <a:chExt cx="173610" cy="183357"/>
          </a:xfrm>
          <a:noFill/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A6E0DE-15E0-485B-8083-6D1BB965B9B6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84EFEE4-DF1C-4FDF-ABC6-804BF8FA2941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5" name="Picture 14" descr="The University of Iowa">
            <a:extLst>
              <a:ext uri="{FF2B5EF4-FFF2-40B4-BE49-F238E27FC236}">
                <a16:creationId xmlns:a16="http://schemas.microsoft.com/office/drawing/2014/main" id="{6179B039-C5FC-F04C-AB21-BEF980B03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68762" y="-581"/>
            <a:ext cx="2020330" cy="962061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0E4C36A-C453-EE4B-A1E5-D1232C361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7072" y="2365791"/>
            <a:ext cx="7772020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bg1"/>
                </a:solidFill>
              </a:defRPr>
            </a:lvl1pPr>
          </a:lstStyle>
          <a:p>
            <a:endParaRPr lang="en-US" sz="1650"/>
          </a:p>
        </p:txBody>
      </p:sp>
    </p:spTree>
    <p:extLst>
      <p:ext uri="{BB962C8B-B14F-4D97-AF65-F5344CB8AC3E}">
        <p14:creationId xmlns:p14="http://schemas.microsoft.com/office/powerpoint/2010/main" val="378864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9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OWA Logo with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993FB4-4336-2048-A6A4-FA306EBBE7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4229810"/>
            <a:ext cx="7886700" cy="1311454"/>
          </a:xfrm>
        </p:spPr>
        <p:txBody>
          <a:bodyPr/>
          <a:lstStyle>
            <a:lvl1pPr algn="ctr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Closing Slide Header</a:t>
            </a:r>
          </a:p>
        </p:txBody>
      </p:sp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714500" y="1793124"/>
            <a:ext cx="571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90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WA Log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714500" y="2595562"/>
            <a:ext cx="571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3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73" y="2184901"/>
            <a:ext cx="4617720" cy="2431224"/>
          </a:xfrm>
        </p:spPr>
        <p:txBody>
          <a:bodyPr anchor="ctr" anchorCtr="0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Example of the Presentation </a:t>
            </a:r>
            <a:br>
              <a:rPr lang="en-US"/>
            </a:br>
            <a:r>
              <a:rPr lang="en-US"/>
              <a:t>Title Slide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14C79AA-0B96-2A43-86A1-A71A1D4C8E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73" y="4676834"/>
            <a:ext cx="4616795" cy="404721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A7101AB8-54F7-4A4E-9611-F4F2ECFBD1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72" y="5081555"/>
            <a:ext cx="4616795" cy="49530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09BBB92-B5AB-3E46-A519-2A2BBFF13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52485" y="201168"/>
            <a:ext cx="2539200" cy="587186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15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3" name="Picture 12" descr="The University of Iowa">
            <a:extLst>
              <a:ext uri="{FF2B5EF4-FFF2-40B4-BE49-F238E27FC236}">
                <a16:creationId xmlns:a16="http://schemas.microsoft.com/office/drawing/2014/main" id="{F49CB936-90E7-D144-B9DC-7CF3F98E2F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10803" y="622"/>
            <a:ext cx="2015279" cy="959656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18088" y="0"/>
            <a:ext cx="342591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9413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73" y="2184901"/>
            <a:ext cx="4616794" cy="2561760"/>
          </a:xfrm>
        </p:spPr>
        <p:txBody>
          <a:bodyPr anchor="ctr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Example of the Presentation </a:t>
            </a:r>
            <a:br>
              <a:rPr lang="en-US"/>
            </a:br>
            <a:r>
              <a:rPr lang="en-US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3A797-13D4-A243-B1AE-4498B36D47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73" y="4676835"/>
            <a:ext cx="4616795" cy="393146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884DA5E7-4B71-0543-8E46-EC2A81EAE3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72" y="5069980"/>
            <a:ext cx="4616795" cy="49530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Month XX, 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9993354-AA52-D24C-AE6B-C02456C6D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52485" y="201168"/>
            <a:ext cx="2539200" cy="587186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15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18088" y="0"/>
            <a:ext cx="342591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12" descr="The University of Iowa">
            <a:extLst>
              <a:ext uri="{FF2B5EF4-FFF2-40B4-BE49-F238E27FC236}">
                <a16:creationId xmlns:a16="http://schemas.microsoft.com/office/drawing/2014/main" id="{D73F5E00-2329-6246-A2BB-7BCD46F839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10803" y="-1189"/>
            <a:ext cx="2015279" cy="9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09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376" y="2744661"/>
            <a:ext cx="7715249" cy="759906"/>
          </a:xfrm>
        </p:spPr>
        <p:txBody>
          <a:bodyPr lIns="0" tIns="0" rIns="0" bIns="0" anchor="t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2502271"/>
            <a:ext cx="576398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4376" y="3694740"/>
            <a:ext cx="7715249" cy="40746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721272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pos="531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376" y="2744662"/>
            <a:ext cx="7715249" cy="759907"/>
          </a:xfrm>
        </p:spPr>
        <p:txBody>
          <a:bodyPr lIns="0" tIns="0" rIns="0" bIns="0" anchor="t" anchorCtr="0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6" y="1449441"/>
            <a:ext cx="57639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8FB54BE8-0526-614C-A06E-8C6258999B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4376" y="3694740"/>
            <a:ext cx="7715249" cy="40746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9282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pos="531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C17923A-4119-CF48-9F2D-05B0A69EBA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24488-0ADE-1843-91C1-1CA37137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6" y="1763547"/>
            <a:ext cx="4186265" cy="618631"/>
          </a:xfrm>
          <a:solidFill>
            <a:schemeClr val="accent1"/>
          </a:solidFill>
        </p:spPr>
        <p:txBody>
          <a:bodyPr wrap="square" lIns="91440" tIns="91440" bIns="0">
            <a:spAutoFit/>
          </a:bodyPr>
          <a:lstStyle>
            <a:lvl1pPr>
              <a:defRPr sz="3800"/>
            </a:lvl1pPr>
          </a:lstStyle>
          <a:p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38807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22C1D3A-9762-7F4D-AB5C-A3F0114B6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070F21D-F194-034E-812B-69D1C6CD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A13FBC-A4AA-9B4F-8E9B-12CD66001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he University of Iowa">
            <a:extLst>
              <a:ext uri="{FF2B5EF4-FFF2-40B4-BE49-F238E27FC236}">
                <a16:creationId xmlns:a16="http://schemas.microsoft.com/office/drawing/2014/main" id="{22558F6C-63A6-764A-A42A-B9198FB98E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87A145-9C93-2C47-9BAC-3865EAA30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E38F0-FF4C-5BFC-2AAD-E14E485CAF8F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  <p15:guide id="2" pos="450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  <p15:guide id="7" orient="horz" pos="2400" userDrawn="1">
          <p15:clr>
            <a:srgbClr val="FBAE40"/>
          </p15:clr>
        </p15:guide>
        <p15:guide id="8" orient="horz" pos="374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E68DE55-0579-EC46-BD52-181870AF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200BB2-D6D1-6642-8F66-9B4F37EC8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35C2BC9-7AF3-6D49-8036-36D81872E8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4" y="1686758"/>
            <a:ext cx="7688645" cy="4256843"/>
          </a:xfrm>
        </p:spPr>
        <p:txBody>
          <a:bodyPr lIns="0" tIns="0" rIns="0" bIns="0"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937044-371D-C149-9F72-3D8FBA460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8" name="Picture 7" descr="The University of Iowa">
            <a:extLst>
              <a:ext uri="{FF2B5EF4-FFF2-40B4-BE49-F238E27FC236}">
                <a16:creationId xmlns:a16="http://schemas.microsoft.com/office/drawing/2014/main" id="{CD97EF86-E180-1E4F-8C76-63FC6B2512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BD3EF9-AA04-A444-8D91-715DA8AEE0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FBF147-C686-F98E-D7BF-9BD2C136CC44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165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  <p15:guide id="2" pos="450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  <p15:guide id="7" orient="horz" pos="3744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47C82-65E8-6F4A-93F5-B60D5D90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61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0A12C-E82E-3F40-8F2F-F914F24F0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006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87" r:id="rId2"/>
    <p:sldLayoutId id="2147483688" r:id="rId3"/>
    <p:sldLayoutId id="2147483684" r:id="rId4"/>
    <p:sldLayoutId id="2147483663" r:id="rId5"/>
    <p:sldLayoutId id="2147483686" r:id="rId6"/>
    <p:sldLayoutId id="2147483690" r:id="rId7"/>
    <p:sldLayoutId id="2147483682" r:id="rId8"/>
    <p:sldLayoutId id="2147483650" r:id="rId9"/>
    <p:sldLayoutId id="2147483662" r:id="rId10"/>
    <p:sldLayoutId id="2147483670" r:id="rId11"/>
    <p:sldLayoutId id="2147483667" r:id="rId12"/>
    <p:sldLayoutId id="2147483668" r:id="rId13"/>
    <p:sldLayoutId id="2147483675" r:id="rId14"/>
    <p:sldLayoutId id="2147483677" r:id="rId15"/>
    <p:sldLayoutId id="2147483676" r:id="rId16"/>
    <p:sldLayoutId id="2147483672" r:id="rId17"/>
    <p:sldLayoutId id="2147483692" r:id="rId18"/>
    <p:sldLayoutId id="2147483669" r:id="rId19"/>
    <p:sldLayoutId id="2147483671" r:id="rId20"/>
    <p:sldLayoutId id="2147483679" r:id="rId21"/>
    <p:sldLayoutId id="2147483680" r:id="rId22"/>
    <p:sldLayoutId id="2147483654" r:id="rId23"/>
    <p:sldLayoutId id="2147483655" r:id="rId24"/>
    <p:sldLayoutId id="2147483665" r:id="rId25"/>
    <p:sldLayoutId id="2147483664" r:id="rId26"/>
    <p:sldLayoutId id="2147483689" r:id="rId27"/>
    <p:sldLayoutId id="2147483693" r:id="rId28"/>
    <p:sldLayoutId id="2147483691" r:id="rId2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Roboto" panose="02000000000000000000" pitchFamily="2" charset="0"/>
        <a:buChar char="–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‒"/>
        <a:defRPr sz="135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37B608-04F8-CF92-048D-7949FF0E72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34526" y="1137684"/>
            <a:ext cx="3601072" cy="4186791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480B23-7308-1745-A1A9-A5522BA49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72" y="1137684"/>
            <a:ext cx="4998015" cy="4359349"/>
          </a:xfrm>
        </p:spPr>
        <p:txBody>
          <a:bodyPr>
            <a:normAutofit/>
          </a:bodyPr>
          <a:lstStyle/>
          <a:p>
            <a:r>
              <a:rPr lang="en-US" sz="4000"/>
              <a:t>Determining Size of a Precipitation Event with AARDDVARK system of VLF radio wave receivers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DA0161C-D166-6E4C-8069-E1FBFE0BE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5607951"/>
            <a:ext cx="9067799" cy="495309"/>
          </a:xfrm>
        </p:spPr>
        <p:txBody>
          <a:bodyPr>
            <a:normAutofit/>
          </a:bodyPr>
          <a:lstStyle/>
          <a:p>
            <a:r>
              <a:rPr lang="en-US"/>
              <a:t>VERSIM Conference	Jodie McLennan, Allison Jaynes, Mark </a:t>
            </a:r>
            <a:r>
              <a:rPr lang="en-US" err="1"/>
              <a:t>Clilverd</a:t>
            </a:r>
            <a:r>
              <a:rPr lang="en-US"/>
              <a:t>, Craig Roger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C5EE2B8-026E-D04B-8925-60FA6F76C3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6018076"/>
            <a:ext cx="8915400" cy="495309"/>
          </a:xfrm>
        </p:spPr>
        <p:txBody>
          <a:bodyPr>
            <a:normAutofit/>
          </a:bodyPr>
          <a:lstStyle/>
          <a:p>
            <a:r>
              <a:rPr lang="en-US"/>
              <a:t>October 3rd, 2024					            jodie-mclennan@uiowa.edu</a:t>
            </a:r>
          </a:p>
        </p:txBody>
      </p:sp>
      <p:pic>
        <p:nvPicPr>
          <p:cNvPr id="4" name="allsky_2022_03_05">
            <a:hlinkClick r:id="" action="ppaction://media"/>
            <a:extLst>
              <a:ext uri="{FF2B5EF4-FFF2-40B4-BE49-F238E27FC236}">
                <a16:creationId xmlns:a16="http://schemas.microsoft.com/office/drawing/2014/main" id="{80A36058-97E1-9FCC-2B71-FA3BBBF34F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8388" end="9625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18087" y="1612319"/>
            <a:ext cx="3425913" cy="399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1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673DD982-9B31-8C1C-EBDB-62CF63624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66" y="2121031"/>
            <a:ext cx="7407040" cy="4031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D19271-F3E2-3EC0-BC77-F0852A81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68" y="348091"/>
            <a:ext cx="5703407" cy="869089"/>
          </a:xfrm>
        </p:spPr>
        <p:txBody>
          <a:bodyPr>
            <a:normAutofit fontScale="90000"/>
          </a:bodyPr>
          <a:lstStyle/>
          <a:p>
            <a:r>
              <a:rPr lang="en-US"/>
              <a:t>To see the perturbations more clearly, we subtract off the QDC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E7BC53A-9044-725E-9572-87089B609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62" y="96455"/>
            <a:ext cx="8733930" cy="22871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7B2CBF-388B-C0FA-F50C-E9E749573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779" y="96455"/>
            <a:ext cx="1785858" cy="1776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CB32D-4C5C-07E2-476B-6747EA89976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4291" y="3895608"/>
            <a:ext cx="8500804" cy="1550164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1800"/>
              <a:t>The arrows are suspected perturbations pointed out during the time of pulsating aurora event</a:t>
            </a:r>
          </a:p>
          <a:p>
            <a:pPr lvl="1"/>
            <a:r>
              <a:rPr lang="en-US" sz="1800"/>
              <a:t>Perturbation = deviation from the QDC that is outside of the normal variability</a:t>
            </a:r>
          </a:p>
          <a:p>
            <a:r>
              <a:rPr lang="en-US" sz="1800"/>
              <a:t>The zero line and the variability of the QDC serve to help guide your eye to see what is an event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E14964-801F-FCE9-52DB-6C83DFEDC523}"/>
              </a:ext>
            </a:extLst>
          </p:cNvPr>
          <p:cNvCxnSpPr/>
          <p:nvPr/>
        </p:nvCxnSpPr>
        <p:spPr>
          <a:xfrm flipH="1" flipV="1">
            <a:off x="500897" y="2040467"/>
            <a:ext cx="3417476" cy="3203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7F78C9-25A3-FB9D-FED3-900640EEBC4F}"/>
              </a:ext>
            </a:extLst>
          </p:cNvPr>
          <p:cNvCxnSpPr/>
          <p:nvPr/>
        </p:nvCxnSpPr>
        <p:spPr>
          <a:xfrm flipV="1">
            <a:off x="5901267" y="2121032"/>
            <a:ext cx="1591733" cy="2397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59510B-4A2D-83C8-5891-A9560E1AB74D}"/>
              </a:ext>
            </a:extLst>
          </p:cNvPr>
          <p:cNvCxnSpPr/>
          <p:nvPr/>
        </p:nvCxnSpPr>
        <p:spPr>
          <a:xfrm flipV="1">
            <a:off x="4732866" y="2025000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57604A3-1A7A-EE80-D432-1986348B2474}"/>
              </a:ext>
            </a:extLst>
          </p:cNvPr>
          <p:cNvCxnSpPr/>
          <p:nvPr/>
        </p:nvCxnSpPr>
        <p:spPr>
          <a:xfrm flipV="1">
            <a:off x="5174826" y="1995497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40EA32-FF11-A4D9-D946-0B8C80158238}"/>
              </a:ext>
            </a:extLst>
          </p:cNvPr>
          <p:cNvCxnSpPr/>
          <p:nvPr/>
        </p:nvCxnSpPr>
        <p:spPr>
          <a:xfrm flipV="1">
            <a:off x="5520266" y="1996117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01C37D3-2785-B401-273C-9FF5BE466988}"/>
              </a:ext>
            </a:extLst>
          </p:cNvPr>
          <p:cNvCxnSpPr/>
          <p:nvPr/>
        </p:nvCxnSpPr>
        <p:spPr>
          <a:xfrm flipV="1">
            <a:off x="2690706" y="1565260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19F090A-D14E-AA6D-D0F5-3E393A622EFC}"/>
              </a:ext>
            </a:extLst>
          </p:cNvPr>
          <p:cNvCxnSpPr>
            <a:cxnSpLocks/>
          </p:cNvCxnSpPr>
          <p:nvPr/>
        </p:nvCxnSpPr>
        <p:spPr>
          <a:xfrm>
            <a:off x="4184226" y="348091"/>
            <a:ext cx="0" cy="292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01004F-1696-5AFF-ABF0-6591CA7B4B07}"/>
              </a:ext>
            </a:extLst>
          </p:cNvPr>
          <p:cNvCxnSpPr>
            <a:cxnSpLocks/>
          </p:cNvCxnSpPr>
          <p:nvPr/>
        </p:nvCxnSpPr>
        <p:spPr>
          <a:xfrm>
            <a:off x="3950546" y="348091"/>
            <a:ext cx="0" cy="3054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A81112-EE05-0E38-F37E-88336CC6225B}"/>
              </a:ext>
            </a:extLst>
          </p:cNvPr>
          <p:cNvCxnSpPr>
            <a:cxnSpLocks/>
          </p:cNvCxnSpPr>
          <p:nvPr/>
        </p:nvCxnSpPr>
        <p:spPr>
          <a:xfrm>
            <a:off x="3793066" y="289560"/>
            <a:ext cx="0" cy="2895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C55862A-89E7-CE57-0BD8-DEB7F73BAAC6}"/>
              </a:ext>
            </a:extLst>
          </p:cNvPr>
          <p:cNvCxnSpPr>
            <a:cxnSpLocks/>
          </p:cNvCxnSpPr>
          <p:nvPr/>
        </p:nvCxnSpPr>
        <p:spPr>
          <a:xfrm>
            <a:off x="1608666" y="-36925"/>
            <a:ext cx="0" cy="5172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79A6B3-F0A6-C264-2366-340D99318AAD}"/>
              </a:ext>
            </a:extLst>
          </p:cNvPr>
          <p:cNvCxnSpPr/>
          <p:nvPr/>
        </p:nvCxnSpPr>
        <p:spPr>
          <a:xfrm flipV="1">
            <a:off x="1964266" y="1459200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A31541-D28F-F834-E57A-9A27C06203D5}"/>
              </a:ext>
            </a:extLst>
          </p:cNvPr>
          <p:cNvCxnSpPr>
            <a:cxnSpLocks/>
          </p:cNvCxnSpPr>
          <p:nvPr/>
        </p:nvCxnSpPr>
        <p:spPr>
          <a:xfrm>
            <a:off x="3168226" y="305871"/>
            <a:ext cx="0" cy="377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45C28A4-B76E-D51D-C24E-34C504D82BD5}"/>
              </a:ext>
            </a:extLst>
          </p:cNvPr>
          <p:cNvCxnSpPr>
            <a:cxnSpLocks/>
          </p:cNvCxnSpPr>
          <p:nvPr/>
        </p:nvCxnSpPr>
        <p:spPr>
          <a:xfrm>
            <a:off x="3666066" y="289560"/>
            <a:ext cx="0" cy="2943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C9AF24-0699-01BA-2604-9E97B520F221}"/>
              </a:ext>
            </a:extLst>
          </p:cNvPr>
          <p:cNvCxnSpPr>
            <a:cxnSpLocks/>
          </p:cNvCxnSpPr>
          <p:nvPr/>
        </p:nvCxnSpPr>
        <p:spPr>
          <a:xfrm>
            <a:off x="4412826" y="390311"/>
            <a:ext cx="0" cy="292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79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8934B464-24E6-1CAE-0311-CB4E0561B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906"/>
            <a:ext cx="7858125" cy="42767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2F360E-5E87-65D2-7632-2B8723353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67" y="4356226"/>
            <a:ext cx="7342720" cy="2238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D19271-F3E2-3EC0-BC77-F0852A81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68" y="348091"/>
            <a:ext cx="5703407" cy="869089"/>
          </a:xfrm>
        </p:spPr>
        <p:txBody>
          <a:bodyPr>
            <a:normAutofit fontScale="90000"/>
          </a:bodyPr>
          <a:lstStyle/>
          <a:p>
            <a:r>
              <a:rPr lang="en-US"/>
              <a:t>To see the perturbations more clearly, we subtract off the QDC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113F2-E8C4-B76A-6DCE-AFAC9118F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788" y="121302"/>
            <a:ext cx="1562382" cy="15818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EAC8B9-960A-D48B-F80F-9CC3FBFC2C5E}"/>
              </a:ext>
            </a:extLst>
          </p:cNvPr>
          <p:cNvCxnSpPr>
            <a:cxnSpLocks/>
          </p:cNvCxnSpPr>
          <p:nvPr/>
        </p:nvCxnSpPr>
        <p:spPr>
          <a:xfrm flipV="1">
            <a:off x="533400" y="1617133"/>
            <a:ext cx="3114575" cy="2900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95BB88-5680-6E7B-C14D-7E2F2B3F53D4}"/>
              </a:ext>
            </a:extLst>
          </p:cNvPr>
          <p:cNvCxnSpPr>
            <a:cxnSpLocks/>
          </p:cNvCxnSpPr>
          <p:nvPr/>
        </p:nvCxnSpPr>
        <p:spPr>
          <a:xfrm flipH="1" flipV="1">
            <a:off x="5736658" y="1617133"/>
            <a:ext cx="1570075" cy="2900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98346-8CFB-4218-B555-5116EA7006F8}"/>
              </a:ext>
            </a:extLst>
          </p:cNvPr>
          <p:cNvCxnSpPr/>
          <p:nvPr/>
        </p:nvCxnSpPr>
        <p:spPr>
          <a:xfrm flipV="1">
            <a:off x="4569237" y="6289640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3D9FE8-FDD7-3E30-2AC8-BD5E35BFBAF4}"/>
              </a:ext>
            </a:extLst>
          </p:cNvPr>
          <p:cNvCxnSpPr/>
          <p:nvPr/>
        </p:nvCxnSpPr>
        <p:spPr>
          <a:xfrm flipV="1">
            <a:off x="5227410" y="6289640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3BC2CD-6360-6CF4-8285-541858D3FCCD}"/>
              </a:ext>
            </a:extLst>
          </p:cNvPr>
          <p:cNvCxnSpPr/>
          <p:nvPr/>
        </p:nvCxnSpPr>
        <p:spPr>
          <a:xfrm flipV="1">
            <a:off x="4288500" y="6172235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87DCBC-575D-9D7E-0D66-63E5FC19619D}"/>
              </a:ext>
            </a:extLst>
          </p:cNvPr>
          <p:cNvCxnSpPr>
            <a:cxnSpLocks/>
          </p:cNvCxnSpPr>
          <p:nvPr/>
        </p:nvCxnSpPr>
        <p:spPr>
          <a:xfrm>
            <a:off x="1997687" y="4334607"/>
            <a:ext cx="0" cy="4899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A2F13B-40A0-8B63-14C1-C668DA5A9191}"/>
              </a:ext>
            </a:extLst>
          </p:cNvPr>
          <p:cNvCxnSpPr>
            <a:cxnSpLocks/>
          </p:cNvCxnSpPr>
          <p:nvPr/>
        </p:nvCxnSpPr>
        <p:spPr>
          <a:xfrm>
            <a:off x="2488578" y="4517487"/>
            <a:ext cx="0" cy="379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F23DFAE-F7B1-6304-A476-3BE4DA2A9D72}"/>
              </a:ext>
            </a:extLst>
          </p:cNvPr>
          <p:cNvCxnSpPr>
            <a:cxnSpLocks/>
          </p:cNvCxnSpPr>
          <p:nvPr/>
        </p:nvCxnSpPr>
        <p:spPr>
          <a:xfrm>
            <a:off x="1557866" y="4611337"/>
            <a:ext cx="0" cy="426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8D84C71-DD15-A319-4A14-9061C285CFB3}"/>
              </a:ext>
            </a:extLst>
          </p:cNvPr>
          <p:cNvCxnSpPr>
            <a:cxnSpLocks/>
          </p:cNvCxnSpPr>
          <p:nvPr/>
        </p:nvCxnSpPr>
        <p:spPr>
          <a:xfrm>
            <a:off x="1752154" y="4461606"/>
            <a:ext cx="0" cy="4899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22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6EF41C-BCBF-A02D-8CDB-13FF2313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0651"/>
            <a:ext cx="9144000" cy="2795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18285E-EF9B-7624-47BA-2DB1855B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87" y="247726"/>
            <a:ext cx="6448425" cy="896116"/>
          </a:xfrm>
        </p:spPr>
        <p:txBody>
          <a:bodyPr>
            <a:normAutofit fontScale="90000"/>
          </a:bodyPr>
          <a:lstStyle/>
          <a:p>
            <a:r>
              <a:rPr lang="en-US"/>
              <a:t>Some paths have less perturbations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845BB-3A9E-2306-5B60-7E9BF8375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19" y="1552005"/>
            <a:ext cx="8049615" cy="4256843"/>
          </a:xfrm>
        </p:spPr>
        <p:txBody>
          <a:bodyPr/>
          <a:lstStyle/>
          <a:p>
            <a:r>
              <a:rPr lang="en-US"/>
              <a:t>On this NLK – Edmonton path there are fewer perturbations </a:t>
            </a:r>
          </a:p>
          <a:p>
            <a:r>
              <a:rPr lang="en-US"/>
              <a:t>This path is at a lower latitude and shorter – fewer chances for high energy precipitation to occur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F1333A-D065-FD74-BC44-E60A239D5D45}"/>
              </a:ext>
            </a:extLst>
          </p:cNvPr>
          <p:cNvCxnSpPr>
            <a:cxnSpLocks/>
          </p:cNvCxnSpPr>
          <p:nvPr/>
        </p:nvCxnSpPr>
        <p:spPr>
          <a:xfrm>
            <a:off x="4439920" y="3454400"/>
            <a:ext cx="0" cy="452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9CB3A4-7F50-6034-2886-B4EC34F23B65}"/>
              </a:ext>
            </a:extLst>
          </p:cNvPr>
          <p:cNvCxnSpPr>
            <a:cxnSpLocks/>
          </p:cNvCxnSpPr>
          <p:nvPr/>
        </p:nvCxnSpPr>
        <p:spPr>
          <a:xfrm>
            <a:off x="4665186" y="3296920"/>
            <a:ext cx="0" cy="452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02DDAA-5C3D-9910-9EF1-B68390E89388}"/>
              </a:ext>
            </a:extLst>
          </p:cNvPr>
          <p:cNvCxnSpPr>
            <a:cxnSpLocks/>
          </p:cNvCxnSpPr>
          <p:nvPr/>
        </p:nvCxnSpPr>
        <p:spPr>
          <a:xfrm>
            <a:off x="5234146" y="3296920"/>
            <a:ext cx="0" cy="452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7A84AD-D196-D0AD-1052-4778742EF38C}"/>
              </a:ext>
            </a:extLst>
          </p:cNvPr>
          <p:cNvCxnSpPr>
            <a:cxnSpLocks/>
          </p:cNvCxnSpPr>
          <p:nvPr/>
        </p:nvCxnSpPr>
        <p:spPr>
          <a:xfrm>
            <a:off x="5102066" y="3449320"/>
            <a:ext cx="0" cy="452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863ABB8-EBC5-C426-C1F1-EE0A93327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9"/>
          <a:stretch/>
        </p:blipFill>
        <p:spPr>
          <a:xfrm>
            <a:off x="7034912" y="191745"/>
            <a:ext cx="1996621" cy="1788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9D3F7F-1ED6-E4FC-62B6-C2356D1E135F}"/>
              </a:ext>
            </a:extLst>
          </p:cNvPr>
          <p:cNvSpPr txBox="1"/>
          <p:nvPr/>
        </p:nvSpPr>
        <p:spPr>
          <a:xfrm rot="16200000">
            <a:off x="-102893" y="4005140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rgbClr val="151515"/>
                </a:solidFill>
              </a:rPr>
              <a:t>(dB)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60F62921-3407-0EF0-BEFF-37E9D107AAC5}"/>
              </a:ext>
            </a:extLst>
          </p:cNvPr>
          <p:cNvSpPr/>
          <p:nvPr/>
        </p:nvSpPr>
        <p:spPr>
          <a:xfrm rot="6575403">
            <a:off x="7749890" y="1189114"/>
            <a:ext cx="94703" cy="203458"/>
          </a:xfrm>
          <a:prstGeom prst="arc">
            <a:avLst>
              <a:gd name="adj1" fmla="val 17456405"/>
              <a:gd name="adj2" fmla="val 410019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DE2E5A-58B3-C556-1405-7E2E1A597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" y="3539126"/>
            <a:ext cx="219087" cy="204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56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5FE2-F3E9-4586-9F41-8D056DBF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293050"/>
            <a:ext cx="8164514" cy="896116"/>
          </a:xfrm>
        </p:spPr>
        <p:txBody>
          <a:bodyPr>
            <a:normAutofit fontScale="90000"/>
          </a:bodyPr>
          <a:lstStyle/>
          <a:p>
            <a:r>
              <a:rPr lang="en-US"/>
              <a:t>We see perturbations associated with injections and precipitating high energy fluxes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E3076-FC17-BFEA-DD05-B45896805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19" y="1205867"/>
            <a:ext cx="6372225" cy="3326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4AEA4B-3CE4-E44C-0BEB-FA685ABED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035" y="4409199"/>
            <a:ext cx="6278313" cy="1932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A6AAB-6E58-9E3E-07E6-6778D383F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035" y="4395532"/>
            <a:ext cx="7433469" cy="1946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28B4D-1981-F375-0E4C-E3528CC14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035" y="4381865"/>
            <a:ext cx="7433469" cy="194662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4A1168-678A-1C18-D654-5481562FDAE8}"/>
              </a:ext>
            </a:extLst>
          </p:cNvPr>
          <p:cNvCxnSpPr/>
          <p:nvPr/>
        </p:nvCxnSpPr>
        <p:spPr>
          <a:xfrm flipV="1">
            <a:off x="3217333" y="1205867"/>
            <a:ext cx="0" cy="486473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BE460-4782-2C4A-CCB7-B4FADDD35AB2}"/>
              </a:ext>
            </a:extLst>
          </p:cNvPr>
          <p:cNvCxnSpPr/>
          <p:nvPr/>
        </p:nvCxnSpPr>
        <p:spPr>
          <a:xfrm flipV="1">
            <a:off x="5477933" y="1205867"/>
            <a:ext cx="0" cy="486473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CCE947-7E00-6A54-F756-D93343811E3C}"/>
              </a:ext>
            </a:extLst>
          </p:cNvPr>
          <p:cNvCxnSpPr/>
          <p:nvPr/>
        </p:nvCxnSpPr>
        <p:spPr>
          <a:xfrm flipV="1">
            <a:off x="5935131" y="1205867"/>
            <a:ext cx="0" cy="486473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00A0C7-E5CE-8D7A-1E64-C8A04922AFF4}"/>
              </a:ext>
            </a:extLst>
          </p:cNvPr>
          <p:cNvCxnSpPr/>
          <p:nvPr/>
        </p:nvCxnSpPr>
        <p:spPr>
          <a:xfrm flipV="1">
            <a:off x="7840133" y="1205867"/>
            <a:ext cx="0" cy="486473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CBC45E-32B2-FF27-66D6-C95C42870056}"/>
              </a:ext>
            </a:extLst>
          </p:cNvPr>
          <p:cNvCxnSpPr/>
          <p:nvPr/>
        </p:nvCxnSpPr>
        <p:spPr>
          <a:xfrm>
            <a:off x="3217333" y="2868969"/>
            <a:ext cx="22606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76637B-F3C8-02CB-03DA-D07FA997F4D9}"/>
              </a:ext>
            </a:extLst>
          </p:cNvPr>
          <p:cNvCxnSpPr>
            <a:cxnSpLocks/>
          </p:cNvCxnSpPr>
          <p:nvPr/>
        </p:nvCxnSpPr>
        <p:spPr>
          <a:xfrm>
            <a:off x="5935131" y="2868969"/>
            <a:ext cx="18930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DAF11D-9A7A-E9EC-8C1A-D875421016BE}"/>
              </a:ext>
            </a:extLst>
          </p:cNvPr>
          <p:cNvSpPr txBox="1"/>
          <p:nvPr/>
        </p:nvSpPr>
        <p:spPr>
          <a:xfrm>
            <a:off x="3364582" y="2929467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/>
                </a:solidFill>
              </a:rPr>
              <a:t>Pulsating aurora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3532E2-5557-6B53-C6D4-610D923945AA}"/>
              </a:ext>
            </a:extLst>
          </p:cNvPr>
          <p:cNvSpPr txBox="1"/>
          <p:nvPr/>
        </p:nvSpPr>
        <p:spPr>
          <a:xfrm>
            <a:off x="5935131" y="2561793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/>
                </a:solidFill>
              </a:rPr>
              <a:t>Pulsating aurora</a:t>
            </a:r>
          </a:p>
        </p:txBody>
      </p:sp>
    </p:spTree>
    <p:extLst>
      <p:ext uri="{BB962C8B-B14F-4D97-AF65-F5344CB8AC3E}">
        <p14:creationId xmlns:p14="http://schemas.microsoft.com/office/powerpoint/2010/main" val="597119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5FE2-F3E9-4586-9F41-8D056DBF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08" y="-3545"/>
            <a:ext cx="8164514" cy="896116"/>
          </a:xfrm>
        </p:spPr>
        <p:txBody>
          <a:bodyPr>
            <a:normAutofit fontScale="90000"/>
          </a:bodyPr>
          <a:lstStyle/>
          <a:p>
            <a:r>
              <a:rPr lang="en-US"/>
              <a:t>We see perturbations associated with injections and precipitating high energy fluxes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E3076-FC17-BFEA-DD05-B45896805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3"/>
          <a:stretch/>
        </p:blipFill>
        <p:spPr>
          <a:xfrm>
            <a:off x="1624035" y="916649"/>
            <a:ext cx="6372225" cy="1799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6E3B34-C5BD-D206-4124-335BCA9C8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1" y="2565474"/>
            <a:ext cx="7433469" cy="1946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CCBD2A-64F7-3AFF-7D79-F7F6703A4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702" y="4384759"/>
            <a:ext cx="7709165" cy="202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41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4F09D-D07A-4965-D6F2-6ACDF7611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84274"/>
            <a:ext cx="7715251" cy="869089"/>
          </a:xfrm>
        </p:spPr>
        <p:txBody>
          <a:bodyPr>
            <a:normAutofit fontScale="90000"/>
          </a:bodyPr>
          <a:lstStyle/>
          <a:p>
            <a:r>
              <a:rPr lang="en-US"/>
              <a:t>Mosaic movie of the pulsating aurora and path perturbations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F385E-D3E9-D32F-EDDE-B84214ACD55D}"/>
              </a:ext>
            </a:extLst>
          </p:cNvPr>
          <p:cNvSpPr txBox="1"/>
          <p:nvPr/>
        </p:nvSpPr>
        <p:spPr>
          <a:xfrm>
            <a:off x="0" y="5798851"/>
            <a:ext cx="9259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Red path = no observed perturbation</a:t>
            </a:r>
            <a:r>
              <a:rPr lang="en-US" sz="2000"/>
              <a:t>, </a:t>
            </a:r>
            <a:r>
              <a:rPr lang="en-US" sz="2000">
                <a:solidFill>
                  <a:schemeClr val="accent5"/>
                </a:solidFill>
              </a:rPr>
              <a:t>Green path = perturbation observed (peak)</a:t>
            </a:r>
          </a:p>
        </p:txBody>
      </p:sp>
      <p:pic>
        <p:nvPicPr>
          <p:cNvPr id="3" name="multi-platform-2022-03-05_paths_10-14_v2">
            <a:hlinkClick r:id="" action="ppaction://media"/>
            <a:extLst>
              <a:ext uri="{FF2B5EF4-FFF2-40B4-BE49-F238E27FC236}">
                <a16:creationId xmlns:a16="http://schemas.microsoft.com/office/drawing/2014/main" id="{9D251D97-550D-7F76-BFEC-45B6D85385D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105" end="22841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6833" y="1329563"/>
            <a:ext cx="5836213" cy="407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9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E1CB64DF-9EDF-A945-7A92-69722B587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85" y="2411169"/>
            <a:ext cx="7433469" cy="1946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640FAD-F72F-E6A7-0BE5-76030C33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representative time stamps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EEC583A-2CEB-FB73-168F-AE195F5A4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6" y="4211167"/>
            <a:ext cx="7670588" cy="2018576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009EF2C4-8489-7C14-81E3-4A8E83A13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207" y="273462"/>
            <a:ext cx="3139097" cy="2140293"/>
          </a:xfrm>
          <a:prstGeom prst="rect">
            <a:avLst/>
          </a:prstGeom>
        </p:spPr>
      </p:pic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48BD0CF4-5FDE-11F0-4F2A-AE01D1AB4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0848" y="262220"/>
            <a:ext cx="3139096" cy="2140293"/>
          </a:xfrm>
          <a:prstGeom prst="rect">
            <a:avLst/>
          </a:prstGeom>
        </p:spPr>
      </p:pic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17F007A1-C65E-D04A-3EC5-B70AD5D58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438" y="258447"/>
            <a:ext cx="3118110" cy="212598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B9B53A-88D5-EF6F-F09A-EA00C7462723}"/>
              </a:ext>
            </a:extLst>
          </p:cNvPr>
          <p:cNvCxnSpPr>
            <a:cxnSpLocks/>
          </p:cNvCxnSpPr>
          <p:nvPr/>
        </p:nvCxnSpPr>
        <p:spPr>
          <a:xfrm>
            <a:off x="1803400" y="2341480"/>
            <a:ext cx="882650" cy="2606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546EAD-34EB-6F76-F152-6C5944CD3A24}"/>
              </a:ext>
            </a:extLst>
          </p:cNvPr>
          <p:cNvCxnSpPr>
            <a:cxnSpLocks/>
          </p:cNvCxnSpPr>
          <p:nvPr/>
        </p:nvCxnSpPr>
        <p:spPr>
          <a:xfrm flipH="1">
            <a:off x="3481388" y="2341480"/>
            <a:ext cx="4151312" cy="2606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E852AB-BB43-17D3-D715-2C31BEB1D511}"/>
              </a:ext>
            </a:extLst>
          </p:cNvPr>
          <p:cNvCxnSpPr/>
          <p:nvPr/>
        </p:nvCxnSpPr>
        <p:spPr>
          <a:xfrm>
            <a:off x="2686050" y="2605088"/>
            <a:ext cx="0" cy="1918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29E2E9-067C-A4FF-4EBA-7A28E850C92C}"/>
              </a:ext>
            </a:extLst>
          </p:cNvPr>
          <p:cNvCxnSpPr/>
          <p:nvPr/>
        </p:nvCxnSpPr>
        <p:spPr>
          <a:xfrm>
            <a:off x="2806700" y="2579688"/>
            <a:ext cx="0" cy="1918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8B10901-FEC7-1273-06DA-3EB80C2FF8B7}"/>
              </a:ext>
            </a:extLst>
          </p:cNvPr>
          <p:cNvCxnSpPr>
            <a:cxnSpLocks/>
          </p:cNvCxnSpPr>
          <p:nvPr/>
        </p:nvCxnSpPr>
        <p:spPr>
          <a:xfrm flipV="1">
            <a:off x="3101230" y="3579019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0BF347-1BBD-9B67-5FC6-F588E9F0F16E}"/>
              </a:ext>
            </a:extLst>
          </p:cNvPr>
          <p:cNvCxnSpPr>
            <a:cxnSpLocks/>
          </p:cNvCxnSpPr>
          <p:nvPr/>
        </p:nvCxnSpPr>
        <p:spPr>
          <a:xfrm flipV="1">
            <a:off x="3196480" y="3561557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36420C-03AD-070C-AA7E-419390BC0591}"/>
              </a:ext>
            </a:extLst>
          </p:cNvPr>
          <p:cNvCxnSpPr>
            <a:cxnSpLocks/>
          </p:cNvCxnSpPr>
          <p:nvPr/>
        </p:nvCxnSpPr>
        <p:spPr>
          <a:xfrm flipV="1">
            <a:off x="3546670" y="3561557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4AD39F-342F-49B8-22A9-51F7D1B76927}"/>
              </a:ext>
            </a:extLst>
          </p:cNvPr>
          <p:cNvCxnSpPr>
            <a:cxnSpLocks/>
          </p:cNvCxnSpPr>
          <p:nvPr/>
        </p:nvCxnSpPr>
        <p:spPr>
          <a:xfrm flipV="1">
            <a:off x="4091830" y="3731419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CE12BC7-9100-BC0F-89F8-3C351705BAC3}"/>
              </a:ext>
            </a:extLst>
          </p:cNvPr>
          <p:cNvSpPr txBox="1"/>
          <p:nvPr/>
        </p:nvSpPr>
        <p:spPr>
          <a:xfrm>
            <a:off x="110435" y="2746057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NAA </a:t>
            </a:r>
          </a:p>
          <a:p>
            <a:pPr algn="ctr"/>
            <a:r>
              <a:rPr lang="en-US"/>
              <a:t>– </a:t>
            </a:r>
          </a:p>
          <a:p>
            <a:pPr algn="ctr"/>
            <a:r>
              <a:rPr lang="en-US"/>
              <a:t>Fairbanks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9A1E8C-AC3B-BEC5-F369-903C4BC1B903}"/>
              </a:ext>
            </a:extLst>
          </p:cNvPr>
          <p:cNvSpPr txBox="1"/>
          <p:nvPr/>
        </p:nvSpPr>
        <p:spPr>
          <a:xfrm>
            <a:off x="110434" y="4557912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NDK </a:t>
            </a:r>
          </a:p>
          <a:p>
            <a:pPr algn="ctr"/>
            <a:r>
              <a:rPr lang="en-US"/>
              <a:t>– </a:t>
            </a:r>
          </a:p>
          <a:p>
            <a:pPr algn="ctr"/>
            <a:r>
              <a:rPr lang="en-US"/>
              <a:t>Fairbanks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DD85D74-0860-000A-E247-5A4C4E6FC45F}"/>
              </a:ext>
            </a:extLst>
          </p:cNvPr>
          <p:cNvCxnSpPr>
            <a:cxnSpLocks/>
          </p:cNvCxnSpPr>
          <p:nvPr/>
        </p:nvCxnSpPr>
        <p:spPr>
          <a:xfrm>
            <a:off x="4561730" y="2663167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98D5651-6A99-44E0-DF58-16328D4E8659}"/>
              </a:ext>
            </a:extLst>
          </p:cNvPr>
          <p:cNvCxnSpPr>
            <a:cxnSpLocks/>
          </p:cNvCxnSpPr>
          <p:nvPr/>
        </p:nvCxnSpPr>
        <p:spPr>
          <a:xfrm>
            <a:off x="5380880" y="2570188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04BDE55-7EDF-ECAC-BC68-40E359D4DDC2}"/>
              </a:ext>
            </a:extLst>
          </p:cNvPr>
          <p:cNvCxnSpPr>
            <a:cxnSpLocks/>
          </p:cNvCxnSpPr>
          <p:nvPr/>
        </p:nvCxnSpPr>
        <p:spPr>
          <a:xfrm>
            <a:off x="5741154" y="2668304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9F915C7-8053-A7FD-82A5-4A13B6097485}"/>
              </a:ext>
            </a:extLst>
          </p:cNvPr>
          <p:cNvCxnSpPr>
            <a:cxnSpLocks/>
          </p:cNvCxnSpPr>
          <p:nvPr/>
        </p:nvCxnSpPr>
        <p:spPr>
          <a:xfrm>
            <a:off x="6049161" y="2629802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49A2059-6409-CA41-0214-E7D113DB4E15}"/>
              </a:ext>
            </a:extLst>
          </p:cNvPr>
          <p:cNvCxnSpPr>
            <a:cxnSpLocks/>
          </p:cNvCxnSpPr>
          <p:nvPr/>
        </p:nvCxnSpPr>
        <p:spPr>
          <a:xfrm flipV="1">
            <a:off x="6771057" y="4088232"/>
            <a:ext cx="0" cy="315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F0DFFE0-6EA1-BD2D-83D4-396F7F090474}"/>
              </a:ext>
            </a:extLst>
          </p:cNvPr>
          <p:cNvCxnSpPr>
            <a:cxnSpLocks/>
          </p:cNvCxnSpPr>
          <p:nvPr/>
        </p:nvCxnSpPr>
        <p:spPr>
          <a:xfrm flipV="1">
            <a:off x="7329318" y="4073201"/>
            <a:ext cx="0" cy="2759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DD935B6-9894-816E-F5D5-5B36EB1A7144}"/>
              </a:ext>
            </a:extLst>
          </p:cNvPr>
          <p:cNvCxnSpPr>
            <a:cxnSpLocks/>
          </p:cNvCxnSpPr>
          <p:nvPr/>
        </p:nvCxnSpPr>
        <p:spPr>
          <a:xfrm flipV="1">
            <a:off x="6694857" y="6008442"/>
            <a:ext cx="0" cy="315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56835C6-5767-8C0D-0A3A-664917EC2E5B}"/>
              </a:ext>
            </a:extLst>
          </p:cNvPr>
          <p:cNvCxnSpPr>
            <a:cxnSpLocks/>
          </p:cNvCxnSpPr>
          <p:nvPr/>
        </p:nvCxnSpPr>
        <p:spPr>
          <a:xfrm flipV="1">
            <a:off x="6330791" y="5914206"/>
            <a:ext cx="0" cy="315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8D6DC1E-5963-8EE8-F8B3-832E0D0EA45A}"/>
              </a:ext>
            </a:extLst>
          </p:cNvPr>
          <p:cNvCxnSpPr>
            <a:cxnSpLocks/>
          </p:cNvCxnSpPr>
          <p:nvPr/>
        </p:nvCxnSpPr>
        <p:spPr>
          <a:xfrm>
            <a:off x="6330791" y="2641223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3FC3E2A-D8ED-B120-9773-56537396C4E3}"/>
              </a:ext>
            </a:extLst>
          </p:cNvPr>
          <p:cNvCxnSpPr>
            <a:cxnSpLocks/>
          </p:cNvCxnSpPr>
          <p:nvPr/>
        </p:nvCxnSpPr>
        <p:spPr>
          <a:xfrm>
            <a:off x="2650066" y="4557912"/>
            <a:ext cx="0" cy="426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97A722E-4986-2A3D-1451-8CBCFC66B603}"/>
              </a:ext>
            </a:extLst>
          </p:cNvPr>
          <p:cNvCxnSpPr>
            <a:cxnSpLocks/>
          </p:cNvCxnSpPr>
          <p:nvPr/>
        </p:nvCxnSpPr>
        <p:spPr>
          <a:xfrm>
            <a:off x="2929466" y="4366024"/>
            <a:ext cx="0" cy="426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0E3E2C8-4737-40AB-4DD8-A0B462090825}"/>
              </a:ext>
            </a:extLst>
          </p:cNvPr>
          <p:cNvCxnSpPr>
            <a:cxnSpLocks/>
          </p:cNvCxnSpPr>
          <p:nvPr/>
        </p:nvCxnSpPr>
        <p:spPr>
          <a:xfrm>
            <a:off x="3124356" y="4262681"/>
            <a:ext cx="0" cy="426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747D90-D45B-BA8D-E7E4-E5B7B24AE76B}"/>
              </a:ext>
            </a:extLst>
          </p:cNvPr>
          <p:cNvCxnSpPr>
            <a:cxnSpLocks/>
          </p:cNvCxnSpPr>
          <p:nvPr/>
        </p:nvCxnSpPr>
        <p:spPr>
          <a:xfrm>
            <a:off x="3905250" y="4457700"/>
            <a:ext cx="0" cy="252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F32A6A-19A3-C842-A9A6-89B94E13A277}"/>
              </a:ext>
            </a:extLst>
          </p:cNvPr>
          <p:cNvCxnSpPr>
            <a:cxnSpLocks/>
          </p:cNvCxnSpPr>
          <p:nvPr/>
        </p:nvCxnSpPr>
        <p:spPr>
          <a:xfrm>
            <a:off x="5483274" y="2583279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EA4263-780C-DA4A-09DB-62190A6D0F76}"/>
              </a:ext>
            </a:extLst>
          </p:cNvPr>
          <p:cNvCxnSpPr>
            <a:cxnSpLocks/>
          </p:cNvCxnSpPr>
          <p:nvPr/>
        </p:nvCxnSpPr>
        <p:spPr>
          <a:xfrm flipV="1">
            <a:off x="3650943" y="5270104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FD0A0055-6E8C-416E-7D6C-A09074590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952" y="238163"/>
            <a:ext cx="3176546" cy="216582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F6264D-6787-5625-7471-6D636AC9F4AF}"/>
              </a:ext>
            </a:extLst>
          </p:cNvPr>
          <p:cNvCxnSpPr>
            <a:cxnSpLocks/>
          </p:cNvCxnSpPr>
          <p:nvPr/>
        </p:nvCxnSpPr>
        <p:spPr>
          <a:xfrm flipH="1">
            <a:off x="3081338" y="2341480"/>
            <a:ext cx="874712" cy="2636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9BAADD-5503-F1EB-3B66-F3571E505A34}"/>
              </a:ext>
            </a:extLst>
          </p:cNvPr>
          <p:cNvCxnSpPr>
            <a:cxnSpLocks/>
          </p:cNvCxnSpPr>
          <p:nvPr/>
        </p:nvCxnSpPr>
        <p:spPr>
          <a:xfrm>
            <a:off x="4451350" y="4995348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3FE0DE-A80E-61A8-7D04-FB03F67B172B}"/>
              </a:ext>
            </a:extLst>
          </p:cNvPr>
          <p:cNvCxnSpPr>
            <a:cxnSpLocks/>
          </p:cNvCxnSpPr>
          <p:nvPr/>
        </p:nvCxnSpPr>
        <p:spPr>
          <a:xfrm>
            <a:off x="5267893" y="4984418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map of the world&#10;&#10;Description automatically generated">
            <a:extLst>
              <a:ext uri="{FF2B5EF4-FFF2-40B4-BE49-F238E27FC236}">
                <a16:creationId xmlns:a16="http://schemas.microsoft.com/office/drawing/2014/main" id="{9FB73039-0C9A-64CC-0C72-7B1BC1A28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4217" y="256970"/>
            <a:ext cx="3091833" cy="210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10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E9D463F-60E2-2FCC-BB65-DD9AF1DE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733" y="96404"/>
            <a:ext cx="3059920" cy="2133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EF436F-2970-D94F-0A5B-0678E6427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146" y="103969"/>
            <a:ext cx="3059920" cy="2125984"/>
          </a:xfrm>
          <a:prstGeom prst="rect">
            <a:avLst/>
          </a:prstGeom>
        </p:spPr>
      </p:pic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55CFD1B0-86D4-DAF3-9421-6CC3B88C3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" y="91314"/>
            <a:ext cx="3139097" cy="21402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8FFC057-1750-8370-54FA-6F6C1E354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185" y="2411169"/>
            <a:ext cx="7433469" cy="19466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21E3C3F-F7F7-2A52-2B1A-FFAD23848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46" y="4211167"/>
            <a:ext cx="7670588" cy="201857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C5614F-EC72-0FD6-326B-D4C014EC8573}"/>
              </a:ext>
            </a:extLst>
          </p:cNvPr>
          <p:cNvCxnSpPr/>
          <p:nvPr/>
        </p:nvCxnSpPr>
        <p:spPr>
          <a:xfrm>
            <a:off x="2686050" y="2605088"/>
            <a:ext cx="0" cy="1918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85CD0D-A079-4658-43C5-9DCC8E6911C2}"/>
              </a:ext>
            </a:extLst>
          </p:cNvPr>
          <p:cNvCxnSpPr/>
          <p:nvPr/>
        </p:nvCxnSpPr>
        <p:spPr>
          <a:xfrm>
            <a:off x="2806700" y="2579688"/>
            <a:ext cx="0" cy="1918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D27F9CB-4030-E0FF-3500-59FE88D50454}"/>
              </a:ext>
            </a:extLst>
          </p:cNvPr>
          <p:cNvCxnSpPr>
            <a:cxnSpLocks/>
          </p:cNvCxnSpPr>
          <p:nvPr/>
        </p:nvCxnSpPr>
        <p:spPr>
          <a:xfrm flipV="1">
            <a:off x="3101230" y="3579019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F619C1-7C07-CC27-4FB9-C681AE519941}"/>
              </a:ext>
            </a:extLst>
          </p:cNvPr>
          <p:cNvCxnSpPr>
            <a:cxnSpLocks/>
          </p:cNvCxnSpPr>
          <p:nvPr/>
        </p:nvCxnSpPr>
        <p:spPr>
          <a:xfrm flipV="1">
            <a:off x="3196480" y="3561557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0232E1-49E2-4B65-CC09-6FD9C68FAA17}"/>
              </a:ext>
            </a:extLst>
          </p:cNvPr>
          <p:cNvCxnSpPr>
            <a:cxnSpLocks/>
          </p:cNvCxnSpPr>
          <p:nvPr/>
        </p:nvCxnSpPr>
        <p:spPr>
          <a:xfrm flipV="1">
            <a:off x="3546670" y="3561557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57A751-77EF-59AD-4FD8-C793586A2A58}"/>
              </a:ext>
            </a:extLst>
          </p:cNvPr>
          <p:cNvCxnSpPr>
            <a:cxnSpLocks/>
          </p:cNvCxnSpPr>
          <p:nvPr/>
        </p:nvCxnSpPr>
        <p:spPr>
          <a:xfrm flipV="1">
            <a:off x="4091830" y="3731419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98C116-4B12-903E-5A1D-419AF2AE4236}"/>
              </a:ext>
            </a:extLst>
          </p:cNvPr>
          <p:cNvCxnSpPr>
            <a:cxnSpLocks/>
          </p:cNvCxnSpPr>
          <p:nvPr/>
        </p:nvCxnSpPr>
        <p:spPr>
          <a:xfrm>
            <a:off x="4561730" y="2663167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BAC5AE2-2AC8-31FE-569B-FD2B71C3E2A1}"/>
              </a:ext>
            </a:extLst>
          </p:cNvPr>
          <p:cNvCxnSpPr>
            <a:cxnSpLocks/>
          </p:cNvCxnSpPr>
          <p:nvPr/>
        </p:nvCxnSpPr>
        <p:spPr>
          <a:xfrm>
            <a:off x="5380880" y="2570188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35063D-31BB-E40A-982C-07D020F6DF7F}"/>
              </a:ext>
            </a:extLst>
          </p:cNvPr>
          <p:cNvCxnSpPr>
            <a:cxnSpLocks/>
          </p:cNvCxnSpPr>
          <p:nvPr/>
        </p:nvCxnSpPr>
        <p:spPr>
          <a:xfrm>
            <a:off x="5483274" y="2583279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72ABE0-1E5A-53A8-6C57-E173C69BA71D}"/>
              </a:ext>
            </a:extLst>
          </p:cNvPr>
          <p:cNvCxnSpPr>
            <a:cxnSpLocks/>
          </p:cNvCxnSpPr>
          <p:nvPr/>
        </p:nvCxnSpPr>
        <p:spPr>
          <a:xfrm>
            <a:off x="5741154" y="2668304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C136FF-8987-EFD1-C525-A9A35D420429}"/>
              </a:ext>
            </a:extLst>
          </p:cNvPr>
          <p:cNvCxnSpPr>
            <a:cxnSpLocks/>
          </p:cNvCxnSpPr>
          <p:nvPr/>
        </p:nvCxnSpPr>
        <p:spPr>
          <a:xfrm>
            <a:off x="6049161" y="2629802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3B36231-3C56-BEAD-53AF-CF4285C2A7F8}"/>
              </a:ext>
            </a:extLst>
          </p:cNvPr>
          <p:cNvCxnSpPr>
            <a:cxnSpLocks/>
          </p:cNvCxnSpPr>
          <p:nvPr/>
        </p:nvCxnSpPr>
        <p:spPr>
          <a:xfrm flipV="1">
            <a:off x="6771057" y="4088232"/>
            <a:ext cx="0" cy="315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779803-F5F1-E20A-6589-3805B82A2E5C}"/>
              </a:ext>
            </a:extLst>
          </p:cNvPr>
          <p:cNvCxnSpPr>
            <a:cxnSpLocks/>
          </p:cNvCxnSpPr>
          <p:nvPr/>
        </p:nvCxnSpPr>
        <p:spPr>
          <a:xfrm flipV="1">
            <a:off x="7329318" y="4073201"/>
            <a:ext cx="0" cy="2759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2CCC7D-2DB9-136B-78CF-E83D42A1ACA7}"/>
              </a:ext>
            </a:extLst>
          </p:cNvPr>
          <p:cNvCxnSpPr>
            <a:cxnSpLocks/>
          </p:cNvCxnSpPr>
          <p:nvPr/>
        </p:nvCxnSpPr>
        <p:spPr>
          <a:xfrm>
            <a:off x="1714500" y="2143699"/>
            <a:ext cx="2159000" cy="377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A2E38F-FBCA-67FB-1CE6-67296BF921F4}"/>
              </a:ext>
            </a:extLst>
          </p:cNvPr>
          <p:cNvCxnSpPr>
            <a:cxnSpLocks/>
          </p:cNvCxnSpPr>
          <p:nvPr/>
        </p:nvCxnSpPr>
        <p:spPr>
          <a:xfrm flipH="1">
            <a:off x="4451350" y="2143699"/>
            <a:ext cx="120650" cy="4264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E574EC-98B0-BEF7-0780-FAD2767B2E69}"/>
              </a:ext>
            </a:extLst>
          </p:cNvPr>
          <p:cNvCxnSpPr>
            <a:cxnSpLocks/>
          </p:cNvCxnSpPr>
          <p:nvPr/>
        </p:nvCxnSpPr>
        <p:spPr>
          <a:xfrm flipH="1">
            <a:off x="5452368" y="2130793"/>
            <a:ext cx="2391447" cy="439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F8A026B-2D5F-D911-76B8-36EA06983491}"/>
              </a:ext>
            </a:extLst>
          </p:cNvPr>
          <p:cNvSpPr txBox="1"/>
          <p:nvPr/>
        </p:nvSpPr>
        <p:spPr>
          <a:xfrm>
            <a:off x="110435" y="2746057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NAA </a:t>
            </a:r>
          </a:p>
          <a:p>
            <a:pPr algn="ctr"/>
            <a:r>
              <a:rPr lang="en-US"/>
              <a:t>– </a:t>
            </a:r>
          </a:p>
          <a:p>
            <a:pPr algn="ctr"/>
            <a:r>
              <a:rPr lang="en-US"/>
              <a:t>Fairbanks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54ABBF-1D41-43A6-0849-DCB8588BD117}"/>
              </a:ext>
            </a:extLst>
          </p:cNvPr>
          <p:cNvSpPr txBox="1"/>
          <p:nvPr/>
        </p:nvSpPr>
        <p:spPr>
          <a:xfrm>
            <a:off x="110434" y="4557912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NDK </a:t>
            </a:r>
          </a:p>
          <a:p>
            <a:pPr algn="ctr"/>
            <a:r>
              <a:rPr lang="en-US"/>
              <a:t>– </a:t>
            </a:r>
          </a:p>
          <a:p>
            <a:pPr algn="ctr"/>
            <a:r>
              <a:rPr lang="en-US"/>
              <a:t>Fairbanks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4357604-6393-BC01-E60C-F74D00364B80}"/>
              </a:ext>
            </a:extLst>
          </p:cNvPr>
          <p:cNvCxnSpPr>
            <a:cxnSpLocks/>
          </p:cNvCxnSpPr>
          <p:nvPr/>
        </p:nvCxnSpPr>
        <p:spPr>
          <a:xfrm flipV="1">
            <a:off x="6694857" y="6008442"/>
            <a:ext cx="0" cy="315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B49A529-DEE7-32D9-821D-27D6217E962E}"/>
              </a:ext>
            </a:extLst>
          </p:cNvPr>
          <p:cNvCxnSpPr>
            <a:cxnSpLocks/>
          </p:cNvCxnSpPr>
          <p:nvPr/>
        </p:nvCxnSpPr>
        <p:spPr>
          <a:xfrm flipV="1">
            <a:off x="6330791" y="5914206"/>
            <a:ext cx="0" cy="315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0F6A80-A4C5-DF74-E174-BF9DF382DCE6}"/>
              </a:ext>
            </a:extLst>
          </p:cNvPr>
          <p:cNvCxnSpPr>
            <a:cxnSpLocks/>
          </p:cNvCxnSpPr>
          <p:nvPr/>
        </p:nvCxnSpPr>
        <p:spPr>
          <a:xfrm>
            <a:off x="2650066" y="4557912"/>
            <a:ext cx="0" cy="426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BD0F02-E785-37CD-8792-E6904989E35D}"/>
              </a:ext>
            </a:extLst>
          </p:cNvPr>
          <p:cNvCxnSpPr>
            <a:cxnSpLocks/>
          </p:cNvCxnSpPr>
          <p:nvPr/>
        </p:nvCxnSpPr>
        <p:spPr>
          <a:xfrm>
            <a:off x="2929466" y="4366024"/>
            <a:ext cx="0" cy="426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F5329CB-93F5-5883-9BA0-DED3CDA865DC}"/>
              </a:ext>
            </a:extLst>
          </p:cNvPr>
          <p:cNvCxnSpPr>
            <a:cxnSpLocks/>
          </p:cNvCxnSpPr>
          <p:nvPr/>
        </p:nvCxnSpPr>
        <p:spPr>
          <a:xfrm>
            <a:off x="3124356" y="4262681"/>
            <a:ext cx="0" cy="426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D000339-7801-FE15-1E66-C94F3F8C2F77}"/>
              </a:ext>
            </a:extLst>
          </p:cNvPr>
          <p:cNvCxnSpPr>
            <a:cxnSpLocks/>
          </p:cNvCxnSpPr>
          <p:nvPr/>
        </p:nvCxnSpPr>
        <p:spPr>
          <a:xfrm>
            <a:off x="3905250" y="4457700"/>
            <a:ext cx="0" cy="252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0CFE0A-B5AC-A6AE-6225-1CDCE5AF5A51}"/>
              </a:ext>
            </a:extLst>
          </p:cNvPr>
          <p:cNvCxnSpPr>
            <a:cxnSpLocks/>
          </p:cNvCxnSpPr>
          <p:nvPr/>
        </p:nvCxnSpPr>
        <p:spPr>
          <a:xfrm flipV="1">
            <a:off x="3650943" y="5270104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B373FF-D015-E268-98A6-25C8F9D20E76}"/>
              </a:ext>
            </a:extLst>
          </p:cNvPr>
          <p:cNvCxnSpPr>
            <a:cxnSpLocks/>
          </p:cNvCxnSpPr>
          <p:nvPr/>
        </p:nvCxnSpPr>
        <p:spPr>
          <a:xfrm>
            <a:off x="4451350" y="4995348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1BD1F-5526-4FD1-63B6-7006A9C38B65}"/>
              </a:ext>
            </a:extLst>
          </p:cNvPr>
          <p:cNvCxnSpPr>
            <a:cxnSpLocks/>
          </p:cNvCxnSpPr>
          <p:nvPr/>
        </p:nvCxnSpPr>
        <p:spPr>
          <a:xfrm>
            <a:off x="5267893" y="4984418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D4434A-998F-02B6-4464-7CA324423D77}"/>
              </a:ext>
            </a:extLst>
          </p:cNvPr>
          <p:cNvCxnSpPr>
            <a:cxnSpLocks/>
          </p:cNvCxnSpPr>
          <p:nvPr/>
        </p:nvCxnSpPr>
        <p:spPr>
          <a:xfrm>
            <a:off x="6330791" y="2641223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map of the world&#10;&#10;Description automatically generated">
            <a:extLst>
              <a:ext uri="{FF2B5EF4-FFF2-40B4-BE49-F238E27FC236}">
                <a16:creationId xmlns:a16="http://schemas.microsoft.com/office/drawing/2014/main" id="{E938FD8C-4A40-00E8-4C35-4E46908CE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0982" y="74121"/>
            <a:ext cx="3122449" cy="2128942"/>
          </a:xfrm>
          <a:prstGeom prst="rect">
            <a:avLst/>
          </a:prstGeom>
        </p:spPr>
      </p:pic>
      <p:pic>
        <p:nvPicPr>
          <p:cNvPr id="15" name="Picture 14" descr="A map of the world&#10;&#10;Description automatically generated">
            <a:extLst>
              <a:ext uri="{FF2B5EF4-FFF2-40B4-BE49-F238E27FC236}">
                <a16:creationId xmlns:a16="http://schemas.microsoft.com/office/drawing/2014/main" id="{4A78D088-9D6F-3869-9AF3-6548C9F2B5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9805" y="63740"/>
            <a:ext cx="3129203" cy="213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87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2219-9200-EBC8-E011-6CADEB392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and Future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D9D24-528C-083F-0161-373DDD9C326A}"/>
              </a:ext>
            </a:extLst>
          </p:cNvPr>
          <p:cNvSpPr txBox="1"/>
          <p:nvPr/>
        </p:nvSpPr>
        <p:spPr>
          <a:xfrm>
            <a:off x="469900" y="1476172"/>
            <a:ext cx="828221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/>
              <a:t>Showed 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We can see VLF amplitude perturbations associated with injections and high energy precipitating flux</a:t>
            </a:r>
          </a:p>
          <a:p>
            <a:pPr>
              <a:spcAft>
                <a:spcPts val="600"/>
              </a:spcAft>
            </a:pPr>
            <a:endParaRPr lang="en-US" sz="2000"/>
          </a:p>
          <a:p>
            <a:pPr>
              <a:spcAft>
                <a:spcPts val="600"/>
              </a:spcAft>
            </a:pPr>
            <a:r>
              <a:rPr lang="en-US" sz="2000"/>
              <a:t>Next up: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Calculate the upper and lower bounds of the area for this pulsating aurora patch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We can estimate total energy flux with our energy flux at one point and the estimation of the area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Include phase data to my analysis</a:t>
            </a:r>
          </a:p>
          <a:p>
            <a:endParaRPr 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D7F6D-DCEC-8DBD-6C1E-8EFF6E39527E}"/>
              </a:ext>
            </a:extLst>
          </p:cNvPr>
          <p:cNvSpPr txBox="1"/>
          <p:nvPr/>
        </p:nvSpPr>
        <p:spPr>
          <a:xfrm>
            <a:off x="1367341" y="5043672"/>
            <a:ext cx="2877663" cy="107721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Questions and comments?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8956BF-1FCF-F9F3-7D6B-E0B0F90AC93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472644" y="4628400"/>
            <a:ext cx="3201456" cy="2197669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631176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2069-6A53-CBDB-3897-D5C14BA49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951" y="794474"/>
            <a:ext cx="7715249" cy="759907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AE726-A868-DACF-1DBF-7D047516F493}"/>
              </a:ext>
            </a:extLst>
          </p:cNvPr>
          <p:cNvSpPr txBox="1"/>
          <p:nvPr/>
        </p:nvSpPr>
        <p:spPr>
          <a:xfrm>
            <a:off x="625401" y="1496016"/>
            <a:ext cx="8448749" cy="59093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strike="noStrike" spc="-1" err="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Clilverd</a:t>
            </a:r>
            <a:r>
              <a:rPr lang="en-US" spc="-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+ 2009; </a:t>
            </a:r>
            <a:r>
              <a:rPr lang="en-US" sz="1800" b="0" strike="noStrike" spc="-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Remote sensing space weather events: Antarctic‐Arctic 	radiation‐belt (dynamic) deposition‐VLF atmospheric research 	</a:t>
            </a:r>
            <a:r>
              <a:rPr lang="en-US" sz="1800" b="0" strike="noStrike" spc="-1" err="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Konsortium</a:t>
            </a:r>
            <a:r>
              <a:rPr lang="en-US" sz="1800" b="0" strike="noStrike" spc="-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 network.; 10.1029/2008SW000412</a:t>
            </a:r>
          </a:p>
          <a:p>
            <a:r>
              <a:rPr lang="en-US" sz="1800" b="0" strike="noStrike" spc="-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Kasahara+ 2018;  Pulsating aurora from electron scattering by chorus waves; 	10.1038/nature25505</a:t>
            </a:r>
          </a:p>
          <a:p>
            <a:r>
              <a:rPr lang="pt-BR" sz="1800" b="0" strike="noStrike" spc="-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Palit+ 2018; Response of Earth's Upper Atmosphere and VLF Propagation to 	Celestial X‐Ray Ionization: Investigation With Monte Carlo Simulation 	and Long Wave Propagation Capability code; 10.1029/2018JA025992</a:t>
            </a:r>
          </a:p>
          <a:p>
            <a:r>
              <a:rPr lang="pt-BR" sz="1800" b="0" strike="noStrike" spc="-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Partamies+ 2017; </a:t>
            </a:r>
            <a:r>
              <a:rPr lang="en-US" sz="1800" b="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Occurrence and average behavior of pulsating aurora; 	</a:t>
            </a:r>
            <a:r>
              <a:rPr lang="pt-BR" sz="1800" b="0" strike="noStrike" spc="-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10.1002/2017JA024039 </a:t>
            </a:r>
          </a:p>
          <a:p>
            <a:r>
              <a:rPr lang="en-US" sz="1800" b="0" strike="noStrike" spc="-1" err="1">
                <a:solidFill>
                  <a:schemeClr val="bg1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Partamies</a:t>
            </a:r>
            <a:r>
              <a:rPr lang="en-US" sz="1800" b="0" strike="noStrike" spc="-1">
                <a:solidFill>
                  <a:schemeClr val="bg1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+ 2019;  Patch Size Evolution During Pulsating Aurora; 	10.1029/2018JA026423</a:t>
            </a:r>
            <a:endParaRPr lang="pt-BR" sz="1800" b="0" strike="noStrike" spc="-1">
              <a:solidFill>
                <a:schemeClr val="bg1"/>
              </a:solidFill>
              <a:latin typeface="Arial" panose="020B0604020202020204" pitchFamily="34" charset="0"/>
              <a:ea typeface="Noto Sans CJK SC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err="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Sandahl</a:t>
            </a:r>
            <a:r>
              <a:rPr lang="en-US" sz="1800" b="0" strike="noStrike" spc="-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+ 1980; Rocket observations of precipitating electrons over a pulsating 	aurora; 10.1029/GL007i005p00309</a:t>
            </a: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Turunen+ 2016;  Mesospheric ozone destruction by high‐energy electron 	precipitation associated with pulsating aurora; 10.1002/2016JD025015</a:t>
            </a: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err="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Verronen</a:t>
            </a:r>
            <a:r>
              <a:rPr lang="en-US" sz="1800" b="0" strike="noStrike" spc="-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+ 2021; Simulated seasonal impact on middle atmospheric ozone from 	high energy electron precipitation related to pulsating aurorae; 	10.5194/angeo-39-883-2021</a:t>
            </a: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solidFill>
                <a:schemeClr val="bg1"/>
              </a:solidFill>
              <a:latin typeface="Arial" panose="020B0604020202020204" pitchFamily="34" charset="0"/>
              <a:ea typeface="Noto Sans CJK SC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>
              <a:solidFill>
                <a:schemeClr val="bg1"/>
              </a:solidFill>
              <a:latin typeface="Arial" panose="020B0604020202020204" pitchFamily="34" charset="0"/>
              <a:ea typeface="Noto Sans CJK SC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915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1BA48-AE65-0474-E84C-43BC46F5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401806"/>
            <a:ext cx="7715251" cy="869089"/>
          </a:xfrm>
        </p:spPr>
        <p:txBody>
          <a:bodyPr>
            <a:normAutofit fontScale="90000"/>
          </a:bodyPr>
          <a:lstStyle/>
          <a:p>
            <a:r>
              <a:rPr lang="en-US"/>
              <a:t>Pulsating aurora is important to understand energy flow between M-I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2ACF4-7AC0-C7F9-01B6-3EB5D99D53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2505" y="1557792"/>
            <a:ext cx="4789071" cy="463125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Pulsating aurora is a diffuse like aurora that “blinks” on and off in patches with a variable size and frequency [</a:t>
            </a:r>
            <a:r>
              <a:rPr lang="en-US" sz="2000" err="1"/>
              <a:t>Partamies</a:t>
            </a:r>
            <a:r>
              <a:rPr lang="en-US" sz="2000"/>
              <a:t>+ 2019]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They are caused by magnetospheric waves that pitch angle scatter </a:t>
            </a:r>
            <a:r>
              <a:rPr lang="en-US" sz="2000" b="0" strike="noStrike" spc="-1">
                <a:solidFill>
                  <a:srgbClr val="000000"/>
                </a:solidFill>
              </a:rPr>
              <a:t>electrons magnetically trapped in the outer radiation belt region [Kasahara+ 2018]</a:t>
            </a:r>
            <a:endParaRPr lang="en-US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They typically have higher energies (~100keV), are more common and last longer than other types of aurora [</a:t>
            </a:r>
            <a:r>
              <a:rPr lang="en-US" sz="2000" err="1"/>
              <a:t>Partamies</a:t>
            </a:r>
            <a:r>
              <a:rPr lang="en-US" sz="2000"/>
              <a:t>+ 2019, </a:t>
            </a:r>
            <a:r>
              <a:rPr lang="en-US" sz="2000" err="1"/>
              <a:t>Sandahl</a:t>
            </a:r>
            <a:r>
              <a:rPr lang="en-US" sz="2000"/>
              <a:t>+ 1980]</a:t>
            </a:r>
          </a:p>
        </p:txBody>
      </p:sp>
      <p:pic>
        <p:nvPicPr>
          <p:cNvPr id="6" name="allsky_2022_03_05">
            <a:hlinkClick r:id="" action="ppaction://media"/>
            <a:extLst>
              <a:ext uri="{FF2B5EF4-FFF2-40B4-BE49-F238E27FC236}">
                <a16:creationId xmlns:a16="http://schemas.microsoft.com/office/drawing/2014/main" id="{FCB6BD2B-93E7-9D90-2DCD-C277AEE0F1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2374" end="317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91928" y="1502742"/>
            <a:ext cx="3678097" cy="42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1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2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843D-83B2-AB25-E4AD-0CAA4D616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whole movie</a:t>
            </a:r>
          </a:p>
        </p:txBody>
      </p:sp>
      <p:pic>
        <p:nvPicPr>
          <p:cNvPr id="3" name="multi-platform-2022-03-05_paths_10-14">
            <a:hlinkClick r:id="" action="ppaction://media"/>
            <a:extLst>
              <a:ext uri="{FF2B5EF4-FFF2-40B4-BE49-F238E27FC236}">
                <a16:creationId xmlns:a16="http://schemas.microsoft.com/office/drawing/2014/main" id="{D5A1933B-9032-7096-3379-510D755320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8207" y="1395867"/>
            <a:ext cx="6079507" cy="4241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B800DB-626C-F8DA-F875-C7C321CCC7DB}"/>
              </a:ext>
            </a:extLst>
          </p:cNvPr>
          <p:cNvSpPr txBox="1"/>
          <p:nvPr/>
        </p:nvSpPr>
        <p:spPr>
          <a:xfrm>
            <a:off x="0" y="5798851"/>
            <a:ext cx="9259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Red path = no observed perturbation</a:t>
            </a:r>
            <a:r>
              <a:rPr lang="en-US" sz="2000"/>
              <a:t>, </a:t>
            </a:r>
            <a:r>
              <a:rPr lang="en-US" sz="2000">
                <a:solidFill>
                  <a:schemeClr val="accent5"/>
                </a:solidFill>
              </a:rPr>
              <a:t>Green path = perturbation observed (peak)</a:t>
            </a:r>
          </a:p>
        </p:txBody>
      </p:sp>
    </p:spTree>
    <p:extLst>
      <p:ext uri="{BB962C8B-B14F-4D97-AF65-F5344CB8AC3E}">
        <p14:creationId xmlns:p14="http://schemas.microsoft.com/office/powerpoint/2010/main" val="227968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9271-F3E2-3EC0-BC77-F0852A81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68" y="348091"/>
            <a:ext cx="5703407" cy="869089"/>
          </a:xfrm>
        </p:spPr>
        <p:txBody>
          <a:bodyPr>
            <a:normAutofit fontScale="90000"/>
          </a:bodyPr>
          <a:lstStyle/>
          <a:p>
            <a:r>
              <a:rPr lang="en-US"/>
              <a:t>To see the perturbations more clearly, we subtract off the QDC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CB32D-4C5C-07E2-476B-6747EA89976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4" y="4439105"/>
            <a:ext cx="7688645" cy="1682561"/>
          </a:xfrm>
        </p:spPr>
        <p:txBody>
          <a:bodyPr>
            <a:normAutofit fontScale="92500" lnSpcReduction="10000"/>
          </a:bodyPr>
          <a:lstStyle/>
          <a:p>
            <a:r>
              <a:rPr lang="en-US" sz="1800"/>
              <a:t>The arrows are perturbations pointed out near the time of pulsating aurora event</a:t>
            </a:r>
          </a:p>
          <a:p>
            <a:pPr lvl="1"/>
            <a:r>
              <a:rPr lang="en-US" sz="1800"/>
              <a:t>Perturbation = deviation from the QDC that is outside of the normal variability</a:t>
            </a:r>
          </a:p>
          <a:p>
            <a:r>
              <a:rPr lang="en-US" sz="1800"/>
              <a:t>The zero line and the variability of the QDC serve to help guide your eye to see what is an event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080A2D-E9F4-7960-00E9-F73E5D56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1" y="1623220"/>
            <a:ext cx="8896012" cy="273888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312F4C-6B52-B32D-E78A-F2B94C6A0BCF}"/>
              </a:ext>
            </a:extLst>
          </p:cNvPr>
          <p:cNvCxnSpPr/>
          <p:nvPr/>
        </p:nvCxnSpPr>
        <p:spPr>
          <a:xfrm flipV="1">
            <a:off x="4318000" y="3860800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A8F720-A6D1-556D-198D-8CF59F685FD7}"/>
              </a:ext>
            </a:extLst>
          </p:cNvPr>
          <p:cNvCxnSpPr/>
          <p:nvPr/>
        </p:nvCxnSpPr>
        <p:spPr>
          <a:xfrm flipV="1">
            <a:off x="4587240" y="3413760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59510B-4A2D-83C8-5891-A9560E1AB74D}"/>
              </a:ext>
            </a:extLst>
          </p:cNvPr>
          <p:cNvCxnSpPr/>
          <p:nvPr/>
        </p:nvCxnSpPr>
        <p:spPr>
          <a:xfrm flipV="1">
            <a:off x="4912360" y="3215640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D7A72B-4A38-BAA5-AB78-2E045521DF66}"/>
              </a:ext>
            </a:extLst>
          </p:cNvPr>
          <p:cNvCxnSpPr/>
          <p:nvPr/>
        </p:nvCxnSpPr>
        <p:spPr>
          <a:xfrm flipV="1">
            <a:off x="5328920" y="3423920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1E355E-2541-2B8C-EFD7-1AA7FEA4E9BE}"/>
              </a:ext>
            </a:extLst>
          </p:cNvPr>
          <p:cNvCxnSpPr/>
          <p:nvPr/>
        </p:nvCxnSpPr>
        <p:spPr>
          <a:xfrm flipV="1">
            <a:off x="5872480" y="3408680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895907-E787-79E8-E55F-879AA166FD2C}"/>
              </a:ext>
            </a:extLst>
          </p:cNvPr>
          <p:cNvCxnSpPr>
            <a:cxnSpLocks/>
          </p:cNvCxnSpPr>
          <p:nvPr/>
        </p:nvCxnSpPr>
        <p:spPr>
          <a:xfrm>
            <a:off x="4739640" y="1986280"/>
            <a:ext cx="0" cy="477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0971BE7-DD25-1CE2-D5E8-BC57024ED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4"/>
          <a:stretch/>
        </p:blipFill>
        <p:spPr>
          <a:xfrm>
            <a:off x="6761482" y="293126"/>
            <a:ext cx="2049238" cy="18481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535F92-2453-85F1-F842-00CF0EFDDAE0}"/>
              </a:ext>
            </a:extLst>
          </p:cNvPr>
          <p:cNvSpPr txBox="1"/>
          <p:nvPr/>
        </p:nvSpPr>
        <p:spPr>
          <a:xfrm rot="16200000">
            <a:off x="116101" y="2348384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rgbClr val="151515"/>
                </a:solidFill>
              </a:rPr>
              <a:t>(dB)</a:t>
            </a:r>
          </a:p>
        </p:txBody>
      </p:sp>
    </p:spTree>
    <p:extLst>
      <p:ext uri="{BB962C8B-B14F-4D97-AF65-F5344CB8AC3E}">
        <p14:creationId xmlns:p14="http://schemas.microsoft.com/office/powerpoint/2010/main" val="31862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5CBB2-F610-40B4-A124-363EF63EB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/>
          <a:lstStyle/>
          <a:p>
            <a:r>
              <a:rPr lang="en-US"/>
              <a:t>Talk 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3FCDE-F6D7-41FF-9845-D3893750EB0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4" y="1686758"/>
            <a:ext cx="7688645" cy="4256843"/>
          </a:xfrm>
        </p:spPr>
        <p:txBody>
          <a:bodyPr/>
          <a:lstStyle/>
          <a:p>
            <a:r>
              <a:rPr lang="en-US"/>
              <a:t>Pulsating aurora </a:t>
            </a:r>
          </a:p>
          <a:p>
            <a:r>
              <a:rPr lang="en-US"/>
              <a:t>Night of the LAMP launch</a:t>
            </a:r>
          </a:p>
          <a:p>
            <a:r>
              <a:rPr lang="en-US"/>
              <a:t>Overview of the AARDDVARK system</a:t>
            </a:r>
          </a:p>
          <a:p>
            <a:r>
              <a:rPr lang="en-US"/>
              <a:t>Plan of how I’m using ARRDDVARK</a:t>
            </a:r>
          </a:p>
          <a:p>
            <a:pPr lvl="1"/>
            <a:r>
              <a:rPr lang="en-US"/>
              <a:t>Paths will intersect pulsating aurora are</a:t>
            </a:r>
          </a:p>
          <a:p>
            <a:pPr lvl="1"/>
            <a:r>
              <a:rPr lang="en-US"/>
              <a:t>Quiet day curve fit</a:t>
            </a:r>
          </a:p>
          <a:p>
            <a:r>
              <a:rPr lang="en-US"/>
              <a:t>VLF Amplitude data with examples of perturbations</a:t>
            </a:r>
          </a:p>
          <a:p>
            <a:r>
              <a:rPr lang="en-US"/>
              <a:t>Movie of perturbations per path</a:t>
            </a:r>
          </a:p>
          <a:p>
            <a:r>
              <a:rPr lang="en-US"/>
              <a:t>Future work - Area estimation</a:t>
            </a:r>
          </a:p>
        </p:txBody>
      </p:sp>
    </p:spTree>
    <p:extLst>
      <p:ext uri="{BB962C8B-B14F-4D97-AF65-F5344CB8AC3E}">
        <p14:creationId xmlns:p14="http://schemas.microsoft.com/office/powerpoint/2010/main" val="2147875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1CC4F-5645-4E97-9FC3-6A176834D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455528"/>
            <a:ext cx="7715251" cy="869089"/>
          </a:xfrm>
        </p:spPr>
        <p:txBody>
          <a:bodyPr>
            <a:normAutofit fontScale="90000"/>
          </a:bodyPr>
          <a:lstStyle/>
          <a:p>
            <a:r>
              <a:rPr lang="en-US"/>
              <a:t>Pulsating aurora has an influence on ozone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AE38C-9580-C36F-3B76-4467B1F821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4" y="1686758"/>
            <a:ext cx="8097117" cy="4256843"/>
          </a:xfrm>
        </p:spPr>
        <p:txBody>
          <a:bodyPr>
            <a:normAutofit/>
          </a:bodyPr>
          <a:lstStyle/>
          <a:p>
            <a:r>
              <a:rPr lang="en-US" sz="2000"/>
              <a:t>Can produce NOx and </a:t>
            </a:r>
            <a:r>
              <a:rPr lang="en-US" sz="2000" err="1"/>
              <a:t>HOx</a:t>
            </a:r>
            <a:r>
              <a:rPr lang="en-US" sz="2000"/>
              <a:t> molecules, which get </a:t>
            </a:r>
            <a:r>
              <a:rPr lang="en-US" sz="2000" err="1"/>
              <a:t>convected</a:t>
            </a:r>
            <a:r>
              <a:rPr lang="en-US" sz="2000"/>
              <a:t> to lower altitudes and deplete ozone [Turunen+ 2016, </a:t>
            </a:r>
            <a:r>
              <a:rPr lang="en-US" sz="2000" err="1"/>
              <a:t>Verronen</a:t>
            </a:r>
            <a:r>
              <a:rPr lang="en-US" sz="2000"/>
              <a:t>+, 2021].</a:t>
            </a:r>
          </a:p>
          <a:p>
            <a:r>
              <a:rPr lang="en-US" sz="2000"/>
              <a:t>Figure below from </a:t>
            </a:r>
            <a:r>
              <a:rPr lang="en-US" sz="2000" err="1"/>
              <a:t>Verronen</a:t>
            </a:r>
            <a:r>
              <a:rPr lang="en-US" sz="2000"/>
              <a:t>+ 2021 showing the increase in NOx and resulting decrease in ozone during a modeled pulsating aurora event </a:t>
            </a:r>
          </a:p>
          <a:p>
            <a:r>
              <a:rPr lang="en-US" sz="2000"/>
              <a:t>We want to be able to better estimate the energy deposition of pulsating aurora to be able to understand it’s effect on our climate</a:t>
            </a:r>
          </a:p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4808B-74C3-B3D9-3E41-2DB53C724023}"/>
              </a:ext>
            </a:extLst>
          </p:cNvPr>
          <p:cNvPicPr/>
          <p:nvPr/>
        </p:nvPicPr>
        <p:blipFill rotWithShape="1">
          <a:blip r:embed="rId2"/>
          <a:srcRect t="49421"/>
          <a:stretch/>
        </p:blipFill>
        <p:spPr>
          <a:xfrm>
            <a:off x="5072012" y="3715352"/>
            <a:ext cx="3099713" cy="2605444"/>
          </a:xfrm>
          <a:prstGeom prst="rect">
            <a:avLst/>
          </a:prstGeom>
          <a:ln w="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E1C88-8859-E3BD-C115-CB38253472A4}"/>
              </a:ext>
            </a:extLst>
          </p:cNvPr>
          <p:cNvPicPr/>
          <p:nvPr/>
        </p:nvPicPr>
        <p:blipFill rotWithShape="1">
          <a:blip r:embed="rId2"/>
          <a:srcRect b="49421"/>
          <a:stretch/>
        </p:blipFill>
        <p:spPr>
          <a:xfrm>
            <a:off x="1944303" y="3802867"/>
            <a:ext cx="2953383" cy="2517929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2753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BC2B-97F8-00EC-1A0C-62A80DB91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4" y="374829"/>
            <a:ext cx="8429625" cy="869089"/>
          </a:xfrm>
        </p:spPr>
        <p:txBody>
          <a:bodyPr>
            <a:normAutofit fontScale="90000"/>
          </a:bodyPr>
          <a:lstStyle/>
          <a:p>
            <a:r>
              <a:rPr lang="en-US"/>
              <a:t>Pulsating aurora during the night of March 5</a:t>
            </a:r>
            <a:r>
              <a:rPr lang="en-US" baseline="30000"/>
              <a:t>th</a:t>
            </a:r>
            <a:r>
              <a:rPr lang="en-US"/>
              <a:t>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DDA0F-68EA-55CB-7F30-240BF4F1CE3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5" y="1396329"/>
            <a:ext cx="8192120" cy="4256843"/>
          </a:xfrm>
        </p:spPr>
        <p:txBody>
          <a:bodyPr/>
          <a:lstStyle/>
          <a:p>
            <a:r>
              <a:rPr lang="en-US"/>
              <a:t>The Arase satellite saw high energy particle injections concurrent with increase in pulsating aurora activity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7BFB7-8A33-95AB-62D5-BC7E6218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40" y="2262092"/>
            <a:ext cx="5711561" cy="3681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4FAC4E-2064-AB07-A49A-78472DAD5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67" b="13796"/>
          <a:stretch/>
        </p:blipFill>
        <p:spPr>
          <a:xfrm>
            <a:off x="5846900" y="2721272"/>
            <a:ext cx="3297099" cy="2696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0087CE-D3C7-99D5-7F32-93DC44FBDF69}"/>
              </a:ext>
            </a:extLst>
          </p:cNvPr>
          <p:cNvSpPr txBox="1"/>
          <p:nvPr/>
        </p:nvSpPr>
        <p:spPr>
          <a:xfrm>
            <a:off x="6032665" y="2262092"/>
            <a:ext cx="226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/>
              <a:t>Footpoint</a:t>
            </a:r>
            <a:r>
              <a:rPr lang="en-US" sz="2000"/>
              <a:t> at 11:05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B25DEE-89BB-18F2-A8D9-C150AD5996E3}"/>
              </a:ext>
            </a:extLst>
          </p:cNvPr>
          <p:cNvCxnSpPr/>
          <p:nvPr/>
        </p:nvCxnSpPr>
        <p:spPr>
          <a:xfrm>
            <a:off x="1919446" y="2262092"/>
            <a:ext cx="0" cy="3568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2545EE-0F10-14E5-2335-48B2E05192BB}"/>
              </a:ext>
            </a:extLst>
          </p:cNvPr>
          <p:cNvCxnSpPr/>
          <p:nvPr/>
        </p:nvCxnSpPr>
        <p:spPr>
          <a:xfrm>
            <a:off x="2107472" y="2260116"/>
            <a:ext cx="0" cy="3568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531140-A99B-25C4-90EA-933D4B12392C}"/>
              </a:ext>
            </a:extLst>
          </p:cNvPr>
          <p:cNvCxnSpPr/>
          <p:nvPr/>
        </p:nvCxnSpPr>
        <p:spPr>
          <a:xfrm>
            <a:off x="2509251" y="2270013"/>
            <a:ext cx="0" cy="3568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F45F56-74F0-DA1E-52A9-BA641F1D7F94}"/>
              </a:ext>
            </a:extLst>
          </p:cNvPr>
          <p:cNvCxnSpPr/>
          <p:nvPr/>
        </p:nvCxnSpPr>
        <p:spPr>
          <a:xfrm>
            <a:off x="3267290" y="2268034"/>
            <a:ext cx="0" cy="3568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126F3A7-F2E9-2560-52E0-541BC478B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917" y="1929819"/>
            <a:ext cx="2549508" cy="25412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A57C67-F597-7416-91D3-B81690F0F5D7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467126" y="5421481"/>
            <a:ext cx="2012852" cy="1381741"/>
          </a:xfrm>
          <a:prstGeom prst="rect">
            <a:avLst/>
          </a:prstGeom>
          <a:ln w="0"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2AFE75-E605-874D-FBB5-368595719F82}"/>
              </a:ext>
            </a:extLst>
          </p:cNvPr>
          <p:cNvSpPr txBox="1"/>
          <p:nvPr/>
        </p:nvSpPr>
        <p:spPr>
          <a:xfrm>
            <a:off x="4064000" y="6547246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Image credit: Justin </a:t>
            </a:r>
            <a:r>
              <a:rPr lang="en-US" sz="1400" err="1">
                <a:solidFill>
                  <a:schemeClr val="bg1"/>
                </a:solidFill>
              </a:rPr>
              <a:t>Hartney</a:t>
            </a:r>
            <a:r>
              <a:rPr lang="en-US" sz="14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DEEE61-9C7E-6CA3-D242-24C7022F3E2E}"/>
              </a:ext>
            </a:extLst>
          </p:cNvPr>
          <p:cNvSpPr txBox="1"/>
          <p:nvPr/>
        </p:nvSpPr>
        <p:spPr>
          <a:xfrm>
            <a:off x="7239998" y="5135489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solidFill>
                  <a:schemeClr val="bg1"/>
                </a:solidFill>
              </a:rPr>
              <a:t>Aurorax</a:t>
            </a:r>
            <a:r>
              <a:rPr lang="en-US" sz="1400">
                <a:solidFill>
                  <a:schemeClr val="bg1"/>
                </a:solidFill>
              </a:rPr>
              <a:t> event explorer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978002-2FBE-477A-DD49-502C122894DC}"/>
              </a:ext>
            </a:extLst>
          </p:cNvPr>
          <p:cNvSpPr txBox="1"/>
          <p:nvPr/>
        </p:nvSpPr>
        <p:spPr>
          <a:xfrm>
            <a:off x="135340" y="5942108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Jaynes </a:t>
            </a:r>
          </a:p>
        </p:txBody>
      </p:sp>
    </p:spTree>
    <p:extLst>
      <p:ext uri="{BB962C8B-B14F-4D97-AF65-F5344CB8AC3E}">
        <p14:creationId xmlns:p14="http://schemas.microsoft.com/office/powerpoint/2010/main" val="1437707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BFC0-9C5E-B06A-3637-9708D734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13043"/>
            <a:ext cx="8168368" cy="869089"/>
          </a:xfrm>
        </p:spPr>
        <p:txBody>
          <a:bodyPr>
            <a:normAutofit fontScale="90000"/>
          </a:bodyPr>
          <a:lstStyle/>
          <a:p>
            <a:r>
              <a:rPr lang="en-US"/>
              <a:t>With ISR data we can calculate energy flux at one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5C5E6-B94A-0A1C-6F17-9B7F3E9D115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676" y="1536182"/>
            <a:ext cx="4829536" cy="2433979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We use an inversion method [</a:t>
            </a:r>
            <a:r>
              <a:rPr lang="en-US" err="1"/>
              <a:t>Semeter</a:t>
            </a:r>
            <a:r>
              <a:rPr lang="en-US"/>
              <a:t> and </a:t>
            </a:r>
            <a:r>
              <a:rPr lang="en-US" err="1"/>
              <a:t>Kamalabadi</a:t>
            </a:r>
            <a:r>
              <a:rPr lang="en-US"/>
              <a:t>, 2005] that calculates the precipitating number flux from electron density over altitude measurements</a:t>
            </a:r>
          </a:p>
          <a:p>
            <a:r>
              <a:rPr lang="en-US"/>
              <a:t>We use the Poker Flat Incoherent Scatter Radar (PFISR) to find the energy flux – verified by ELFIN data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53810-E99B-9F0C-8D1A-32D9FFFEE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219"/>
          <a:stretch/>
        </p:blipFill>
        <p:spPr>
          <a:xfrm>
            <a:off x="447676" y="3871356"/>
            <a:ext cx="8519332" cy="23916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C649D05-0E79-031E-8850-94B9221B0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212" y="1040769"/>
            <a:ext cx="3791737" cy="283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0379-2B8A-42C0-8174-A22B7008B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89510"/>
            <a:ext cx="7715250" cy="1331865"/>
          </a:xfrm>
        </p:spPr>
        <p:txBody>
          <a:bodyPr/>
          <a:lstStyle/>
          <a:p>
            <a:r>
              <a:rPr lang="en-US"/>
              <a:t>AARDDVARK is a global network of VLF receivers and transmitters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CB975-6DEE-435D-BD89-361073623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734676"/>
            <a:ext cx="7715250" cy="3892859"/>
          </a:xfrm>
        </p:spPr>
        <p:txBody>
          <a:bodyPr>
            <a:normAutofit/>
          </a:bodyPr>
          <a:lstStyle/>
          <a:p>
            <a:r>
              <a:rPr lang="en-US" sz="2000"/>
              <a:t>Perturbations can occur in VLF amplitude and phase during events of high energy precipitation, solar proton events, lighting, and x-rays to name a few [</a:t>
            </a:r>
            <a:r>
              <a:rPr lang="en-US" sz="2000" err="1"/>
              <a:t>Clilverd</a:t>
            </a:r>
            <a:r>
              <a:rPr lang="en-US" sz="2000"/>
              <a:t>+, 2009]</a:t>
            </a:r>
          </a:p>
          <a:p>
            <a:r>
              <a:rPr lang="en-US" sz="2000"/>
              <a:t>The change in effective reflection height of the ionosphere can cause these perturbations [</a:t>
            </a:r>
            <a:r>
              <a:rPr lang="en-US" sz="2000" err="1"/>
              <a:t>Palit</a:t>
            </a:r>
            <a:r>
              <a:rPr lang="en-US" sz="2000"/>
              <a:t>+, 2018]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3A4AD-D3D8-ACDB-A9A8-2BDDFE61E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989" y="3626057"/>
            <a:ext cx="4600112" cy="2546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A7C7F7-D924-5C1E-59CB-841C14939824}"/>
              </a:ext>
            </a:extLst>
          </p:cNvPr>
          <p:cNvSpPr txBox="1"/>
          <p:nvPr/>
        </p:nvSpPr>
        <p:spPr>
          <a:xfrm>
            <a:off x="596271" y="3540705"/>
            <a:ext cx="33031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Since pulsating aurora typically has high energy precipitation (~100 keV) and associated microbursts (relativistic energies), it can cause these perturbations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28253D-710E-CE8A-4DAF-C9C6D23A4287}"/>
              </a:ext>
            </a:extLst>
          </p:cNvPr>
          <p:cNvSpPr txBox="1"/>
          <p:nvPr/>
        </p:nvSpPr>
        <p:spPr>
          <a:xfrm>
            <a:off x="4680153" y="643698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Image: University of Otago website </a:t>
            </a:r>
          </a:p>
        </p:txBody>
      </p:sp>
    </p:spTree>
    <p:extLst>
      <p:ext uri="{BB962C8B-B14F-4D97-AF65-F5344CB8AC3E}">
        <p14:creationId xmlns:p14="http://schemas.microsoft.com/office/powerpoint/2010/main" val="864860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C9A4-244E-8352-863D-D66990EE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Several AARDDVARK paths overlap the pulsating aurora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98D6D-DDBE-20BF-A03C-FC0DAF666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867191"/>
            <a:ext cx="3952628" cy="4231306"/>
          </a:xfrm>
        </p:spPr>
        <p:txBody>
          <a:bodyPr>
            <a:normAutofit lnSpcReduction="10000"/>
          </a:bodyPr>
          <a:lstStyle/>
          <a:p>
            <a:r>
              <a:rPr lang="en-US"/>
              <a:t>Several paths connected to the Fairbanks and Edmonton receivers cris-cross the observed pulsating aurora region</a:t>
            </a:r>
          </a:p>
          <a:p>
            <a:r>
              <a:rPr lang="en-US"/>
              <a:t>We use the following transmitters:</a:t>
            </a:r>
          </a:p>
          <a:p>
            <a:pPr marL="0" indent="0">
              <a:buNone/>
            </a:pPr>
            <a:r>
              <a:rPr lang="en-US"/>
              <a:t>NLK – Seattle, USA</a:t>
            </a:r>
          </a:p>
          <a:p>
            <a:pPr marL="0" indent="0">
              <a:buNone/>
            </a:pPr>
            <a:r>
              <a:rPr lang="en-US"/>
              <a:t>NDK – North Dakota, USA</a:t>
            </a:r>
          </a:p>
          <a:p>
            <a:pPr marL="0" indent="0">
              <a:buNone/>
            </a:pPr>
            <a:r>
              <a:rPr lang="en-US"/>
              <a:t>NAA – Maine, USA</a:t>
            </a:r>
          </a:p>
          <a:p>
            <a:pPr marL="0" indent="0">
              <a:buNone/>
            </a:pPr>
            <a:r>
              <a:rPr lang="en-US"/>
              <a:t>NRK – Iceland  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D5B95-769E-DA49-2004-BD7F5A341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22734"/>
            <a:ext cx="4459533" cy="4120220"/>
          </a:xfrm>
          <a:prstGeom prst="rect">
            <a:avLst/>
          </a:prstGeom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034927C0-FCFE-B24D-D400-A56D093A4243}"/>
              </a:ext>
            </a:extLst>
          </p:cNvPr>
          <p:cNvSpPr/>
          <p:nvPr/>
        </p:nvSpPr>
        <p:spPr>
          <a:xfrm rot="19889153" flipH="1">
            <a:off x="6032121" y="3281012"/>
            <a:ext cx="702037" cy="2515505"/>
          </a:xfrm>
          <a:prstGeom prst="arc">
            <a:avLst>
              <a:gd name="adj1" fmla="val 16624160"/>
              <a:gd name="adj2" fmla="val 455502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12821320-168E-1644-261F-C9E307132F3D}"/>
              </a:ext>
            </a:extLst>
          </p:cNvPr>
          <p:cNvSpPr/>
          <p:nvPr/>
        </p:nvSpPr>
        <p:spPr>
          <a:xfrm rot="17875453">
            <a:off x="6304392" y="2985943"/>
            <a:ext cx="802024" cy="2655415"/>
          </a:xfrm>
          <a:prstGeom prst="arc">
            <a:avLst>
              <a:gd name="adj1" fmla="val 16624160"/>
              <a:gd name="adj2" fmla="val 442001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CB3F2E8-5FD3-F133-9C84-2B38F51E752A}"/>
              </a:ext>
            </a:extLst>
          </p:cNvPr>
          <p:cNvSpPr/>
          <p:nvPr/>
        </p:nvSpPr>
        <p:spPr>
          <a:xfrm rot="1211838" flipH="1">
            <a:off x="5415837" y="3379071"/>
            <a:ext cx="410658" cy="1367275"/>
          </a:xfrm>
          <a:prstGeom prst="arc">
            <a:avLst>
              <a:gd name="adj1" fmla="val 17456405"/>
              <a:gd name="adj2" fmla="val 441780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A28C667C-1F5F-7D7F-EDC3-EC506D2A1E7D}"/>
              </a:ext>
            </a:extLst>
          </p:cNvPr>
          <p:cNvSpPr/>
          <p:nvPr/>
        </p:nvSpPr>
        <p:spPr>
          <a:xfrm rot="21379759" flipH="1">
            <a:off x="5581795" y="3231848"/>
            <a:ext cx="739543" cy="2233169"/>
          </a:xfrm>
          <a:prstGeom prst="arc">
            <a:avLst>
              <a:gd name="adj1" fmla="val 17456405"/>
              <a:gd name="adj2" fmla="val 401843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D5F8FDE5-0E25-3726-2EFE-107D543A87E5}"/>
              </a:ext>
            </a:extLst>
          </p:cNvPr>
          <p:cNvSpPr/>
          <p:nvPr/>
        </p:nvSpPr>
        <p:spPr>
          <a:xfrm rot="20388825" flipH="1">
            <a:off x="5593471" y="4451517"/>
            <a:ext cx="335883" cy="758450"/>
          </a:xfrm>
          <a:prstGeom prst="arc">
            <a:avLst>
              <a:gd name="adj1" fmla="val 17456405"/>
              <a:gd name="adj2" fmla="val 318787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B3E1FAB-1491-71CA-633B-6007F305445A}"/>
              </a:ext>
            </a:extLst>
          </p:cNvPr>
          <p:cNvSpPr/>
          <p:nvPr/>
        </p:nvSpPr>
        <p:spPr>
          <a:xfrm rot="6575403">
            <a:off x="5387689" y="4393849"/>
            <a:ext cx="94703" cy="203458"/>
          </a:xfrm>
          <a:prstGeom prst="arc">
            <a:avLst>
              <a:gd name="adj1" fmla="val 17456405"/>
              <a:gd name="adj2" fmla="val 410019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29B8153-1C79-73FF-7FED-F1FE5EB9302D}"/>
              </a:ext>
            </a:extLst>
          </p:cNvPr>
          <p:cNvSpPr/>
          <p:nvPr/>
        </p:nvSpPr>
        <p:spPr>
          <a:xfrm rot="18737225" flipH="1">
            <a:off x="5941447" y="3689675"/>
            <a:ext cx="696791" cy="2412996"/>
          </a:xfrm>
          <a:prstGeom prst="arc">
            <a:avLst>
              <a:gd name="adj1" fmla="val 17456405"/>
              <a:gd name="adj2" fmla="val 407799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34A24F3C-26B2-A586-0F0D-2A76F5F21FF8}"/>
              </a:ext>
            </a:extLst>
          </p:cNvPr>
          <p:cNvSpPr/>
          <p:nvPr/>
        </p:nvSpPr>
        <p:spPr>
          <a:xfrm rot="16200000" flipH="1">
            <a:off x="6172085" y="2474243"/>
            <a:ext cx="952293" cy="3454660"/>
          </a:xfrm>
          <a:prstGeom prst="arc">
            <a:avLst>
              <a:gd name="adj1" fmla="val 17456405"/>
              <a:gd name="adj2" fmla="val 413585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0F8A6B-3592-08F5-88C9-9768B50D942C}"/>
              </a:ext>
            </a:extLst>
          </p:cNvPr>
          <p:cNvSpPr txBox="1"/>
          <p:nvPr/>
        </p:nvSpPr>
        <p:spPr>
          <a:xfrm>
            <a:off x="5240046" y="3140785"/>
            <a:ext cx="964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Fairbanks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1B360-EA6D-7B60-2E73-43CFECAE2846}"/>
              </a:ext>
            </a:extLst>
          </p:cNvPr>
          <p:cNvSpPr txBox="1"/>
          <p:nvPr/>
        </p:nvSpPr>
        <p:spPr>
          <a:xfrm>
            <a:off x="4475684" y="4643126"/>
            <a:ext cx="10073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Edmonton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245E27-FD10-FDE6-F925-CC0D1E295EA3}"/>
              </a:ext>
            </a:extLst>
          </p:cNvPr>
          <p:cNvSpPr txBox="1"/>
          <p:nvPr/>
        </p:nvSpPr>
        <p:spPr>
          <a:xfrm>
            <a:off x="4688168" y="4134692"/>
            <a:ext cx="5293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NLK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92CF6-E07B-FF69-AC68-1F73767DA438}"/>
              </a:ext>
            </a:extLst>
          </p:cNvPr>
          <p:cNvSpPr txBox="1"/>
          <p:nvPr/>
        </p:nvSpPr>
        <p:spPr>
          <a:xfrm>
            <a:off x="5162880" y="5195108"/>
            <a:ext cx="564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NDK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39EB36-8E5B-BF83-3F94-907E21E2B0C9}"/>
              </a:ext>
            </a:extLst>
          </p:cNvPr>
          <p:cNvSpPr txBox="1"/>
          <p:nvPr/>
        </p:nvSpPr>
        <p:spPr>
          <a:xfrm>
            <a:off x="6632984" y="5657630"/>
            <a:ext cx="564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NAA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71662-40F0-4B2A-2293-7E899219C191}"/>
              </a:ext>
            </a:extLst>
          </p:cNvPr>
          <p:cNvSpPr txBox="1"/>
          <p:nvPr/>
        </p:nvSpPr>
        <p:spPr>
          <a:xfrm>
            <a:off x="7653814" y="4643126"/>
            <a:ext cx="564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0A3D6A-653C-2A3A-CFCE-F800C74FA690}"/>
              </a:ext>
            </a:extLst>
          </p:cNvPr>
          <p:cNvSpPr txBox="1"/>
          <p:nvPr/>
        </p:nvSpPr>
        <p:spPr>
          <a:xfrm>
            <a:off x="4688168" y="6411782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Image: University of Otago website </a:t>
            </a:r>
          </a:p>
        </p:txBody>
      </p:sp>
    </p:spTree>
    <p:extLst>
      <p:ext uri="{BB962C8B-B14F-4D97-AF65-F5344CB8AC3E}">
        <p14:creationId xmlns:p14="http://schemas.microsoft.com/office/powerpoint/2010/main" val="179779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8877-28DA-53A2-5D51-BBE6A240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Piecing all our data sources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C82CE-497C-302F-2900-FECABF343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22734"/>
            <a:ext cx="4459533" cy="4120220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AA89FBD8-F81A-DC2B-2678-706E6B5B5BC9}"/>
              </a:ext>
            </a:extLst>
          </p:cNvPr>
          <p:cNvSpPr/>
          <p:nvPr/>
        </p:nvSpPr>
        <p:spPr>
          <a:xfrm rot="19889153" flipH="1">
            <a:off x="6032121" y="3281012"/>
            <a:ext cx="702037" cy="2515505"/>
          </a:xfrm>
          <a:prstGeom prst="arc">
            <a:avLst>
              <a:gd name="adj1" fmla="val 16624160"/>
              <a:gd name="adj2" fmla="val 455502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90050301-4B20-42A7-6EEC-7F68A6296039}"/>
              </a:ext>
            </a:extLst>
          </p:cNvPr>
          <p:cNvSpPr/>
          <p:nvPr/>
        </p:nvSpPr>
        <p:spPr>
          <a:xfrm rot="17875453">
            <a:off x="6304392" y="2985943"/>
            <a:ext cx="802024" cy="2655415"/>
          </a:xfrm>
          <a:prstGeom prst="arc">
            <a:avLst>
              <a:gd name="adj1" fmla="val 16624160"/>
              <a:gd name="adj2" fmla="val 442001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8F466E8E-8642-D657-966F-F4F0EF0E7CF4}"/>
              </a:ext>
            </a:extLst>
          </p:cNvPr>
          <p:cNvSpPr/>
          <p:nvPr/>
        </p:nvSpPr>
        <p:spPr>
          <a:xfrm rot="1211838" flipH="1">
            <a:off x="5415837" y="3379071"/>
            <a:ext cx="410658" cy="1367275"/>
          </a:xfrm>
          <a:prstGeom prst="arc">
            <a:avLst>
              <a:gd name="adj1" fmla="val 17456405"/>
              <a:gd name="adj2" fmla="val 441780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5D896142-F6DA-C3CB-97D1-B7CF8442895B}"/>
              </a:ext>
            </a:extLst>
          </p:cNvPr>
          <p:cNvSpPr/>
          <p:nvPr/>
        </p:nvSpPr>
        <p:spPr>
          <a:xfrm rot="21379759" flipH="1">
            <a:off x="5581795" y="3231848"/>
            <a:ext cx="739543" cy="2233169"/>
          </a:xfrm>
          <a:prstGeom prst="arc">
            <a:avLst>
              <a:gd name="adj1" fmla="val 17456405"/>
              <a:gd name="adj2" fmla="val 401843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EC5DD756-40DC-A9ED-B720-82F5919E384F}"/>
              </a:ext>
            </a:extLst>
          </p:cNvPr>
          <p:cNvSpPr/>
          <p:nvPr/>
        </p:nvSpPr>
        <p:spPr>
          <a:xfrm rot="20388825" flipH="1">
            <a:off x="5593471" y="4451517"/>
            <a:ext cx="335883" cy="758450"/>
          </a:xfrm>
          <a:prstGeom prst="arc">
            <a:avLst>
              <a:gd name="adj1" fmla="val 17456405"/>
              <a:gd name="adj2" fmla="val 318787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CBB827D-1826-4F31-5740-DB0481E20F06}"/>
              </a:ext>
            </a:extLst>
          </p:cNvPr>
          <p:cNvSpPr/>
          <p:nvPr/>
        </p:nvSpPr>
        <p:spPr>
          <a:xfrm rot="6575403">
            <a:off x="5387689" y="4393849"/>
            <a:ext cx="94703" cy="203458"/>
          </a:xfrm>
          <a:prstGeom prst="arc">
            <a:avLst>
              <a:gd name="adj1" fmla="val 17456405"/>
              <a:gd name="adj2" fmla="val 410019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52B7C41-D184-E783-34BB-55C409D6AAC1}"/>
              </a:ext>
            </a:extLst>
          </p:cNvPr>
          <p:cNvSpPr/>
          <p:nvPr/>
        </p:nvSpPr>
        <p:spPr>
          <a:xfrm rot="18737225" flipH="1">
            <a:off x="5941447" y="3689675"/>
            <a:ext cx="696791" cy="2412996"/>
          </a:xfrm>
          <a:prstGeom prst="arc">
            <a:avLst>
              <a:gd name="adj1" fmla="val 17456405"/>
              <a:gd name="adj2" fmla="val 407799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2E3EDD4-1F23-AC82-4458-F95BBB6564AF}"/>
              </a:ext>
            </a:extLst>
          </p:cNvPr>
          <p:cNvSpPr/>
          <p:nvPr/>
        </p:nvSpPr>
        <p:spPr>
          <a:xfrm rot="16200000" flipH="1">
            <a:off x="6172085" y="2474243"/>
            <a:ext cx="952293" cy="3454660"/>
          </a:xfrm>
          <a:prstGeom prst="arc">
            <a:avLst>
              <a:gd name="adj1" fmla="val 17456405"/>
              <a:gd name="adj2" fmla="val 413585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EA802F-0597-C32C-0CBB-F40A0A557D84}"/>
              </a:ext>
            </a:extLst>
          </p:cNvPr>
          <p:cNvSpPr txBox="1"/>
          <p:nvPr/>
        </p:nvSpPr>
        <p:spPr>
          <a:xfrm>
            <a:off x="5240046" y="3140785"/>
            <a:ext cx="964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Fairbanks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A5957C-F8A9-4255-2F83-C11A8F8A4319}"/>
              </a:ext>
            </a:extLst>
          </p:cNvPr>
          <p:cNvSpPr txBox="1"/>
          <p:nvPr/>
        </p:nvSpPr>
        <p:spPr>
          <a:xfrm>
            <a:off x="4475684" y="4643126"/>
            <a:ext cx="10073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Edmonton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1E7BC-BDA0-7006-AE1D-26229E10FF71}"/>
              </a:ext>
            </a:extLst>
          </p:cNvPr>
          <p:cNvSpPr txBox="1"/>
          <p:nvPr/>
        </p:nvSpPr>
        <p:spPr>
          <a:xfrm>
            <a:off x="4688168" y="4134692"/>
            <a:ext cx="5293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NLK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9E6E9D-D112-3C2D-8CFB-A692101CF119}"/>
              </a:ext>
            </a:extLst>
          </p:cNvPr>
          <p:cNvSpPr txBox="1"/>
          <p:nvPr/>
        </p:nvSpPr>
        <p:spPr>
          <a:xfrm>
            <a:off x="5162880" y="5195108"/>
            <a:ext cx="564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NDK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FAD803-B3D6-C538-74BC-E464583AA806}"/>
              </a:ext>
            </a:extLst>
          </p:cNvPr>
          <p:cNvSpPr txBox="1"/>
          <p:nvPr/>
        </p:nvSpPr>
        <p:spPr>
          <a:xfrm>
            <a:off x="6632984" y="5657630"/>
            <a:ext cx="564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NAA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703AC6-286F-DBE8-1A86-2FD0F7AFD20C}"/>
              </a:ext>
            </a:extLst>
          </p:cNvPr>
          <p:cNvSpPr txBox="1"/>
          <p:nvPr/>
        </p:nvSpPr>
        <p:spPr>
          <a:xfrm>
            <a:off x="7653814" y="4643126"/>
            <a:ext cx="564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C2B368-56FC-3EB5-64A9-31C24ABAD1EA}"/>
              </a:ext>
            </a:extLst>
          </p:cNvPr>
          <p:cNvSpPr txBox="1"/>
          <p:nvPr/>
        </p:nvSpPr>
        <p:spPr>
          <a:xfrm>
            <a:off x="4688168" y="6411782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Image: University of Otago website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CF61BA-B618-3595-4986-35D284ABB0A5}"/>
              </a:ext>
            </a:extLst>
          </p:cNvPr>
          <p:cNvSpPr/>
          <p:nvPr/>
        </p:nvSpPr>
        <p:spPr>
          <a:xfrm>
            <a:off x="5561156" y="3486021"/>
            <a:ext cx="165874" cy="164943"/>
          </a:xfrm>
          <a:prstGeom prst="ellipse">
            <a:avLst/>
          </a:prstGeom>
          <a:solidFill>
            <a:srgbClr val="00A9E0">
              <a:alpha val="4784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C15184-7FCF-9A01-C99E-59104ECCA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82" y="1589721"/>
            <a:ext cx="6674418" cy="4550739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37D5E718-A045-81AF-4F9C-62415121257B}"/>
              </a:ext>
            </a:extLst>
          </p:cNvPr>
          <p:cNvSpPr/>
          <p:nvPr/>
        </p:nvSpPr>
        <p:spPr>
          <a:xfrm>
            <a:off x="264043" y="1951387"/>
            <a:ext cx="3301465" cy="1218051"/>
          </a:xfrm>
          <a:prstGeom prst="ellipse">
            <a:avLst/>
          </a:prstGeom>
          <a:solidFill>
            <a:srgbClr val="00A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PFISR – Precipitating Energy Flux with time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4EC6DF3-AF56-ECA2-DE56-B9F462BFAB23}"/>
              </a:ext>
            </a:extLst>
          </p:cNvPr>
          <p:cNvSpPr/>
          <p:nvPr/>
        </p:nvSpPr>
        <p:spPr>
          <a:xfrm>
            <a:off x="7118911" y="3078713"/>
            <a:ext cx="2299781" cy="142549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THEMIS ASIs – When we see pulsating aurora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FB6098-E46B-EC65-3AB9-6F539FC00C30}"/>
              </a:ext>
            </a:extLst>
          </p:cNvPr>
          <p:cNvSpPr/>
          <p:nvPr/>
        </p:nvSpPr>
        <p:spPr>
          <a:xfrm>
            <a:off x="1410789" y="5086115"/>
            <a:ext cx="2630014" cy="11916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Arase – Timing of substorm injections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ACE701-3E5B-4941-32FD-4F9162B76A9F}"/>
              </a:ext>
            </a:extLst>
          </p:cNvPr>
          <p:cNvSpPr/>
          <p:nvPr/>
        </p:nvSpPr>
        <p:spPr>
          <a:xfrm>
            <a:off x="394537" y="3564308"/>
            <a:ext cx="3348133" cy="1331865"/>
          </a:xfrm>
          <a:prstGeom prst="ellipse">
            <a:avLst/>
          </a:prstGeom>
          <a:solidFill>
            <a:srgbClr val="FF69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AARDDVARK VLF Network -  when and where precipitation occurs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7F4A02D-8587-EE8D-FD9A-43DED318E750}"/>
              </a:ext>
            </a:extLst>
          </p:cNvPr>
          <p:cNvSpPr/>
          <p:nvPr/>
        </p:nvSpPr>
        <p:spPr>
          <a:xfrm>
            <a:off x="3965608" y="2810577"/>
            <a:ext cx="326745" cy="330208"/>
          </a:xfrm>
          <a:prstGeom prst="ellipse">
            <a:avLst/>
          </a:prstGeom>
          <a:solidFill>
            <a:srgbClr val="00A9E0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FA602C-05A2-898B-975C-6E739613212A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453041" y="2673223"/>
            <a:ext cx="560418" cy="185712"/>
          </a:xfrm>
          <a:prstGeom prst="straightConnector1">
            <a:avLst/>
          </a:prstGeom>
          <a:ln w="76200">
            <a:solidFill>
              <a:srgbClr val="00A9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13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596CC-1113-D35C-846B-76CEDBADF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78" y="221284"/>
            <a:ext cx="8730322" cy="776244"/>
          </a:xfrm>
        </p:spPr>
        <p:txBody>
          <a:bodyPr>
            <a:normAutofit fontScale="90000"/>
          </a:bodyPr>
          <a:lstStyle/>
          <a:p>
            <a:r>
              <a:rPr lang="en-US" sz="3200"/>
              <a:t>First we need to find a baseline amplitude (QDC)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19E69-1247-3584-0609-8DE5E767D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9" y="4009943"/>
            <a:ext cx="8275246" cy="2157411"/>
          </a:xfrm>
        </p:spPr>
        <p:txBody>
          <a:bodyPr>
            <a:normAutofit/>
          </a:bodyPr>
          <a:lstStyle/>
          <a:p>
            <a:r>
              <a:rPr lang="en-US" sz="1800"/>
              <a:t>We want to find what amplitude curve should look like without influences of precipitation, this is the baseline or quiet day curve (QDC)</a:t>
            </a:r>
          </a:p>
          <a:p>
            <a:r>
              <a:rPr lang="en-US" sz="1800"/>
              <a:t>We complied a list of times when there was minimal geomagnetic activity that showed in the magnetometers over path locations</a:t>
            </a:r>
          </a:p>
          <a:p>
            <a:r>
              <a:rPr lang="en-US" sz="1800"/>
              <a:t>Computed a running average over all the designated quiet times and further adjusted the quiet day curves to best match the event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26260-4A48-9D0D-D052-83A01540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32" y="944568"/>
            <a:ext cx="6857307" cy="3065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519238-0C5D-CA97-316C-E2E589FFA26F}"/>
              </a:ext>
            </a:extLst>
          </p:cNvPr>
          <p:cNvSpPr txBox="1"/>
          <p:nvPr/>
        </p:nvSpPr>
        <p:spPr>
          <a:xfrm rot="16200000">
            <a:off x="1005602" y="1882286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rgbClr val="151515"/>
                </a:solidFill>
              </a:rPr>
              <a:t>(dB)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E473C-633E-5A3A-AAF4-2F605CB49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23" y="776586"/>
            <a:ext cx="7222067" cy="327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85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OWA BRAND COLORS">
      <a:dk1>
        <a:srgbClr val="000000"/>
      </a:dk1>
      <a:lt1>
        <a:srgbClr val="FFFFFF"/>
      </a:lt1>
      <a:dk2>
        <a:srgbClr val="62666A"/>
      </a:dk2>
      <a:lt2>
        <a:srgbClr val="BBBCBC"/>
      </a:lt2>
      <a:accent1>
        <a:srgbClr val="FFCD00"/>
      </a:accent1>
      <a:accent2>
        <a:srgbClr val="616669"/>
      </a:accent2>
      <a:accent3>
        <a:srgbClr val="BBBCBC"/>
      </a:accent3>
      <a:accent4>
        <a:srgbClr val="00A9E0"/>
      </a:accent4>
      <a:accent5>
        <a:srgbClr val="00AF66"/>
      </a:accent5>
      <a:accent6>
        <a:srgbClr val="FF8200"/>
      </a:accent6>
      <a:hlink>
        <a:srgbClr val="00558C"/>
      </a:hlink>
      <a:folHlink>
        <a:srgbClr val="636669"/>
      </a:folHlink>
    </a:clrScheme>
    <a:fontScheme name="University of Iowa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9CCDD9754E9B40B13882595ECD5F7A" ma:contentTypeVersion="0" ma:contentTypeDescription="Create a new document." ma:contentTypeScope="" ma:versionID="48ffdc5cb6ca8bf97cbe1bd0206e10b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4B8143-C3D6-460D-830C-A8DBEE8551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21B56A-5C82-479A-80D0-662CC28B937B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97FFD54-27B0-415C-8654-D843242BD071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22</Slides>
  <Notes>2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Determining Size of a Precipitation Event with AARDDVARK system of VLF radio wave receivers</vt:lpstr>
      <vt:lpstr>Pulsating aurora is important to understand energy flow between M-I</vt:lpstr>
      <vt:lpstr>Pulsating aurora has an influence on ozone loss</vt:lpstr>
      <vt:lpstr>Pulsating aurora during the night of March 5th 2022</vt:lpstr>
      <vt:lpstr>With ISR data we can calculate energy flux at one point</vt:lpstr>
      <vt:lpstr>AARDDVARK is a global network of VLF receivers and transmitters</vt:lpstr>
      <vt:lpstr>Several AARDDVARK paths overlap the pulsating aurora region</vt:lpstr>
      <vt:lpstr>Piecing all our data sources together</vt:lpstr>
      <vt:lpstr>First we need to find a baseline amplitude (QDC)</vt:lpstr>
      <vt:lpstr>To see the perturbations more clearly, we subtract off the QDC</vt:lpstr>
      <vt:lpstr>To see the perturbations more clearly, we subtract off the QDC</vt:lpstr>
      <vt:lpstr>Some paths have less perturbations </vt:lpstr>
      <vt:lpstr>We see perturbations associated with injections and precipitating high energy fluxes</vt:lpstr>
      <vt:lpstr>We see perturbations associated with injections and precipitating high energy fluxes</vt:lpstr>
      <vt:lpstr>Mosaic movie of the pulsating aurora and path perturbations</vt:lpstr>
      <vt:lpstr>Some representative time stamps</vt:lpstr>
      <vt:lpstr>PowerPoint Presentation</vt:lpstr>
      <vt:lpstr>Summary and Future work</vt:lpstr>
      <vt:lpstr>References</vt:lpstr>
      <vt:lpstr>The whole movie</vt:lpstr>
      <vt:lpstr>To see the perturbations more clearly, we subtract off the QDC</vt:lpstr>
      <vt:lpstr>Talk Outline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ryan-potter@uiowa.edu</dc:creator>
  <cp:revision>1</cp:revision>
  <dcterms:created xsi:type="dcterms:W3CDTF">2020-01-21T18:13:39Z</dcterms:created>
  <dcterms:modified xsi:type="dcterms:W3CDTF">2024-10-03T06:44:25Z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0x010100579CCDD9754E9B40B13882595ECD5F7A</vt:lpwstr>
  </property>
</Properties>
</file>